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  <p:sldMasterId id="2147483685" r:id="rId3"/>
    <p:sldMasterId id="2147483697" r:id="rId4"/>
    <p:sldMasterId id="2147483742" r:id="rId5"/>
    <p:sldMasterId id="2147483756" r:id="rId6"/>
    <p:sldMasterId id="2147483768" r:id="rId7"/>
    <p:sldMasterId id="2147483780" r:id="rId8"/>
    <p:sldMasterId id="2147483816" r:id="rId9"/>
  </p:sldMasterIdLst>
  <p:notesMasterIdLst>
    <p:notesMasterId r:id="rId14"/>
  </p:notesMasterIdLst>
  <p:handoutMasterIdLst>
    <p:handoutMasterId r:id="rId15"/>
  </p:handoutMasterIdLst>
  <p:sldIdLst>
    <p:sldId id="860" r:id="rId10"/>
    <p:sldId id="856" r:id="rId11"/>
    <p:sldId id="857" r:id="rId12"/>
    <p:sldId id="877" r:id="rId13"/>
  </p:sldIdLst>
  <p:sldSz cx="9144000" cy="5143500" type="screen16x9"/>
  <p:notesSz cx="10155238" cy="7013575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sz="1400" b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99FF99"/>
    <a:srgbClr val="FFFF99"/>
    <a:srgbClr val="99CCFF"/>
    <a:srgbClr val="FFFF66"/>
    <a:srgbClr val="CCFFFF"/>
    <a:srgbClr val="FFFFCC"/>
    <a:srgbClr val="BDBC8D"/>
    <a:srgbClr val="CC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95" autoAdjust="0"/>
    <p:restoredTop sz="77616" autoAdjust="0"/>
  </p:normalViewPr>
  <p:slideViewPr>
    <p:cSldViewPr snapToGrid="0">
      <p:cViewPr varScale="1">
        <p:scale>
          <a:sx n="169" d="100"/>
          <a:sy n="169" d="100"/>
        </p:scale>
        <p:origin x="63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328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1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00603" cy="350679"/>
          </a:xfrm>
          <a:prstGeom prst="rect">
            <a:avLst/>
          </a:prstGeom>
        </p:spPr>
        <p:txBody>
          <a:bodyPr vert="horz" lIns="98106" tIns="49053" rIns="98106" bIns="49053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5752285" y="0"/>
            <a:ext cx="4400603" cy="350679"/>
          </a:xfrm>
          <a:prstGeom prst="rect">
            <a:avLst/>
          </a:prstGeom>
        </p:spPr>
        <p:txBody>
          <a:bodyPr vert="horz" lIns="98106" tIns="49053" rIns="98106" bIns="49053" rtlCol="0"/>
          <a:lstStyle>
            <a:lvl1pPr algn="r">
              <a:defRPr sz="1300"/>
            </a:lvl1pPr>
          </a:lstStyle>
          <a:p>
            <a:fld id="{87E5B2BD-2C40-456D-833C-5AA3BF057370}" type="datetimeFigureOut">
              <a:rPr kumimoji="1" lang="ja-JP" altLang="en-US" smtClean="0"/>
              <a:t>2024/4/16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6661679"/>
            <a:ext cx="4400603" cy="350679"/>
          </a:xfrm>
          <a:prstGeom prst="rect">
            <a:avLst/>
          </a:prstGeom>
        </p:spPr>
        <p:txBody>
          <a:bodyPr vert="horz" lIns="98106" tIns="49053" rIns="98106" bIns="49053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5752285" y="6661679"/>
            <a:ext cx="4400603" cy="350679"/>
          </a:xfrm>
          <a:prstGeom prst="rect">
            <a:avLst/>
          </a:prstGeom>
        </p:spPr>
        <p:txBody>
          <a:bodyPr vert="horz" lIns="98106" tIns="49053" rIns="98106" bIns="49053" rtlCol="0" anchor="b"/>
          <a:lstStyle>
            <a:lvl1pPr algn="r">
              <a:defRPr sz="1300"/>
            </a:lvl1pPr>
          </a:lstStyle>
          <a:p>
            <a:fld id="{B4C3A5A5-8E93-4822-B762-A193DC36248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10756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00603" cy="35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106" tIns="49053" rIns="98106" bIns="49053" numCol="1" anchor="t" anchorCtr="0" compatLnSpc="1">
            <a:prstTxWarp prst="textNoShape">
              <a:avLst/>
            </a:prstTxWarp>
          </a:bodyPr>
          <a:lstStyle>
            <a:lvl1pPr>
              <a:defRPr sz="13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52285" y="0"/>
            <a:ext cx="4400603" cy="35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106" tIns="49053" rIns="98106" bIns="49053" numCol="1" anchor="t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40025" y="525463"/>
            <a:ext cx="4675188" cy="26304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15524" y="3331448"/>
            <a:ext cx="8124190" cy="315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106" tIns="49053" rIns="98106" bIns="490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61679"/>
            <a:ext cx="4400603" cy="35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106" tIns="49053" rIns="98106" bIns="49053" numCol="1" anchor="b" anchorCtr="0" compatLnSpc="1">
            <a:prstTxWarp prst="textNoShape">
              <a:avLst/>
            </a:prstTxWarp>
          </a:bodyPr>
          <a:lstStyle>
            <a:lvl1pPr>
              <a:defRPr sz="13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52285" y="6661679"/>
            <a:ext cx="4400603" cy="35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106" tIns="49053" rIns="98106" bIns="49053" numCol="1" anchor="b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Arial" pitchFamily="34" charset="0"/>
              </a:defRPr>
            </a:lvl1pPr>
          </a:lstStyle>
          <a:p>
            <a:pPr>
              <a:defRPr/>
            </a:pPr>
            <a:fld id="{B9A23638-A980-433E-BB43-429D6408A0B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22453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8786" name="Rectangle 7"/>
          <p:cNvSpPr txBox="1">
            <a:spLocks noGrp="1" noChangeArrowheads="1"/>
          </p:cNvSpPr>
          <p:nvPr/>
        </p:nvSpPr>
        <p:spPr bwMode="auto">
          <a:xfrm>
            <a:off x="5751157" y="6662503"/>
            <a:ext cx="4401711" cy="3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b"/>
          <a:lstStyle>
            <a:lvl1pPr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r" eaLnBrk="1" hangingPunct="1"/>
            <a:fld id="{DE66E94F-A48C-4077-940C-4669C816AA5D}" type="slidenum">
              <a:rPr lang="en-US" altLang="ja-JP" sz="1200" u="none">
                <a:latin typeface="ArialMT" charset="-128"/>
                <a:ea typeface="ArialMT" charset="-128"/>
              </a:rPr>
              <a:pPr algn="r" eaLnBrk="1" hangingPunct="1"/>
              <a:t>2</a:t>
            </a:fld>
            <a:endParaRPr lang="en-US" altLang="ja-JP" sz="1200" u="none" dirty="0">
              <a:latin typeface="ArialMT" charset="-128"/>
              <a:ea typeface="ArialMT" charset="-128"/>
            </a:endParaRPr>
          </a:p>
        </p:txBody>
      </p:sp>
      <p:sp>
        <p:nvSpPr>
          <p:cNvPr id="139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878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8786" name="Rectangle 7"/>
          <p:cNvSpPr txBox="1">
            <a:spLocks noGrp="1" noChangeArrowheads="1"/>
          </p:cNvSpPr>
          <p:nvPr/>
        </p:nvSpPr>
        <p:spPr bwMode="auto">
          <a:xfrm>
            <a:off x="5751157" y="6662503"/>
            <a:ext cx="4401711" cy="3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b"/>
          <a:lstStyle>
            <a:lvl1pPr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defTabSz="912813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r" eaLnBrk="1" hangingPunct="1"/>
            <a:fld id="{DE66E94F-A48C-4077-940C-4669C816AA5D}" type="slidenum">
              <a:rPr lang="en-US" altLang="ja-JP" sz="1200" u="none">
                <a:latin typeface="ArialMT" charset="-128"/>
                <a:ea typeface="ArialMT" charset="-128"/>
              </a:rPr>
              <a:pPr algn="r" eaLnBrk="1" hangingPunct="1"/>
              <a:t>3</a:t>
            </a:fld>
            <a:endParaRPr lang="en-US" altLang="ja-JP" sz="1200" u="none" dirty="0">
              <a:latin typeface="ArialMT" charset="-128"/>
              <a:ea typeface="ArialMT" charset="-128"/>
            </a:endParaRPr>
          </a:p>
        </p:txBody>
      </p:sp>
      <p:sp>
        <p:nvSpPr>
          <p:cNvPr id="139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878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E4E5C-D3AD-45D7-AB17-BA234A356370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1B992-5AF3-41E7-AA3F-A04DBBDF99FF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8E7F5-89E0-449D-A690-E4B5278289D1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B2438-E360-4CE3-B3FE-4619DFABBCAF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B80ED-82B5-45D5-81AB-3EC09E8D0101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6A22A-73F8-43D1-A19B-2B62EC0AE027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C622B-8D47-488D-9B66-092B3235492B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451C0-759C-4443-B651-1E7D66FAB3F2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77CB5-11FC-4A15-9BB7-132C74432522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ADDB9-9D16-45FE-A8A6-355725A93429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D5351-0BB1-4603-AA14-050EACED2FBF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80586-64A4-4AB0-8F78-E8BFDAA83BD4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5D2EE-2265-40B2-A8E0-1B0DF2E3AA91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CEB25-CE1B-4A63-B8B9-10E666129E6F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90EC4F-6C77-4904-B3FF-0C485E41102B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D433C-F652-4D75-B2BE-0685E7EEE26D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34F04-6C9A-4AC5-98BE-7D9217032208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7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11" name="日付プレースホルダー 10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B3412FD-9D01-4269-B04B-4F01CF9A736D}" type="datetimeFigureOut">
              <a:rPr lang="ja-JP" altLang="en-US" smtClean="0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12" name="フッター プレースホルダー 11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9622E-F118-4099-BE35-463557E71D6F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6A300-A4C5-4FD3-84DA-5FDBA36086CA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70FD2-AD5E-4E4F-86E2-EE4B29A7E48E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49791-EFEA-4646-A226-BC525C6A47A8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82B2E-52C1-4305-AF1D-C24E0D771924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7B0E9-A41B-4F85-A564-D0FE411F73B5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652C2-DD37-43D0-98EA-CCF73971920D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EC917-ED8C-45BE-9961-C774A998B64E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83F68-3813-42BB-A301-127CBEC8565A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D8DA4-14BE-4F36-8343-081B3FED2937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F18F2-C15B-4738-8651-5CAA33FA9435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200F1-1E3B-4597-A56F-2F5F3F636EAF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6C443-59B7-4088-A1DA-92924D4387D7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7"/>
          </a:xfrm>
          <a:prstGeom prst="rect">
            <a:avLst/>
          </a:prstGeom>
        </p:spPr>
        <p:txBody>
          <a:bodyPr/>
          <a:lstStyle>
            <a:lvl1pPr algn="ctr">
              <a:spcBef>
                <a:spcPct val="50000"/>
              </a:spcBef>
              <a:defRPr/>
            </a:lvl1pPr>
          </a:lstStyle>
          <a:p>
            <a:pPr>
              <a:defRPr/>
            </a:pPr>
            <a:fld id="{2FD42A57-C7D8-4BFD-A8CB-E0F0D9BA5F46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22827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94ADA-15B1-4D8F-A18D-5F4DC1009400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454EA07-F1A1-4947-88C3-446961174EC3}" type="datetimeFigureOut">
              <a:rPr lang="ja-JP" altLang="en-US" smtClean="0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644486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C1E2-53C3-45B5-910D-8303D8D04DF9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F1FE6-A5B7-4107-A973-A85395136F28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4FC16-03F8-487B-80DC-BE7EF2232A34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A0459-ACF7-4E6C-AF2C-A9575A702A70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7B47B-50EC-4EF8-8F9C-DB2F34F89AB2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BE2FC-4A0E-4FFD-9340-994BAC7DF006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B1D26-37CB-411A-BEA2-E23597307B99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E42C6-917B-4653-9E0E-404024068F92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2AFDD-2B57-418A-A923-4A59B38A5B5B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22B13-4347-4436-BC8A-5F56EEC1E395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70FD2-AD5E-4E4F-86E2-EE4B29A7E48E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0263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49791-EFEA-4646-A226-BC525C6A47A8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9525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82B2E-52C1-4305-AF1D-C24E0D771924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1881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7B0E9-A41B-4F85-A564-D0FE411F73B5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66988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652C2-DD37-43D0-98EA-CCF73971920D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1762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EC917-ED8C-45BE-9961-C774A998B64E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41041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83F68-3813-42BB-A301-127CBEC8565A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62977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D8DA4-14BE-4F36-8343-081B3FED2937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05594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F18F2-C15B-4738-8651-5CAA33FA9435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74893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200F1-1E3B-4597-A56F-2F5F3F636EAF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726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6C443-59B7-4088-A1DA-92924D4387D7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02827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80586-64A4-4AB0-8F78-E8BFDAA83BD4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49010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5D2EE-2265-40B2-A8E0-1B0DF2E3AA91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0060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CEB25-CE1B-4A63-B8B9-10E666129E6F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9383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90EC4F-6C77-4904-B3FF-0C485E41102B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8014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D433C-F652-4D75-B2BE-0685E7EEE26D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84163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34F04-6C9A-4AC5-98BE-7D9217032208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66781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7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11" name="日付プレースホルダー 10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B3412FD-9D01-4269-B04B-4F01CF9A736D}" type="datetimeFigureOut">
              <a:rPr lang="ja-JP" altLang="en-US" smtClean="0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12" name="フッター プレースホルダー 11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32498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332688235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988955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9622E-F118-4099-BE35-463557E71D6F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4730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6A300-A4C5-4FD3-84DA-5FDBA36086CA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26359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70FD2-AD5E-4E4F-86E2-EE4B29A7E48E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61903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49791-EFEA-4646-A226-BC525C6A47A8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10267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82B2E-52C1-4305-AF1D-C24E0D771924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34762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7B0E9-A41B-4F85-A564-D0FE411F73B5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11193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652C2-DD37-43D0-98EA-CCF73971920D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2020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EC917-ED8C-45BE-9961-C774A998B64E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94056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83F68-3813-42BB-A301-127CBEC8565A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27763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D8DA4-14BE-4F36-8343-081B3FED2937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79375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F18F2-C15B-4738-8651-5CAA33FA9435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40291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200F1-1E3B-4597-A56F-2F5F3F636EAF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10325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6C443-59B7-4088-A1DA-92924D4387D7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77961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E4E5C-D3AD-45D7-AB17-BA234A356370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85880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1B992-5AF3-41E7-AA3F-A04DBBDF99FF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63880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8E7F5-89E0-449D-A690-E4B5278289D1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21058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B2438-E360-4CE3-B3FE-4619DFABBCAF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04117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B80ED-82B5-45D5-81AB-3EC09E8D0101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27498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6A22A-73F8-43D1-A19B-2B62EC0AE027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0385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C622B-8D47-488D-9B66-092B3235492B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38012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451C0-759C-4443-B651-1E7D66FAB3F2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63790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77CB5-11FC-4A15-9BB7-132C74432522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28724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ADDB9-9D16-45FE-A8A6-355725A93429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65302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D5351-0BB1-4603-AA14-050EACED2FBF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65969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70FD2-AD5E-4E4F-86E2-EE4B29A7E48E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27172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49791-EFEA-4646-A226-BC525C6A47A8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10757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82B2E-52C1-4305-AF1D-C24E0D771924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03734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7B0E9-A41B-4F85-A564-D0FE411F73B5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91976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652C2-DD37-43D0-98EA-CCF73971920D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5556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EC917-ED8C-45BE-9961-C774A998B64E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6699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83F68-3813-42BB-A301-127CBEC8565A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58508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D8DA4-14BE-4F36-8343-081B3FED2937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9916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F18F2-C15B-4738-8651-5CAA33FA9435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16059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200F1-1E3B-4597-A56F-2F5F3F636EAF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43521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6C443-59B7-4088-A1DA-92924D4387D7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852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image" Target="../media/image4.jpeg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36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6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image" Target="../media/image5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Relationship Id="rId1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 u="none">
                <a:latin typeface="ＭＳ Ｐゴシック" pitchFamily="50" charset="-128"/>
              </a:defRPr>
            </a:lvl1pPr>
          </a:lstStyle>
          <a:p>
            <a:pPr>
              <a:defRPr/>
            </a:pPr>
            <a:fld id="{8EF30F46-128C-4DCB-8DCA-60CE772B5564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 u="none">
                <a:latin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pic>
        <p:nvPicPr>
          <p:cNvPr id="1028" name="Picture 4" descr="02903070010_prsのコピー"/>
          <p:cNvPicPr>
            <a:picLocks noChangeAspect="1" noChangeArrowheads="1"/>
          </p:cNvPicPr>
          <p:nvPr userDrawn="1"/>
        </p:nvPicPr>
        <p:blipFill>
          <a:blip r:embed="rId13" cstate="print"/>
          <a:srcRect b="87651"/>
          <a:stretch>
            <a:fillRect/>
          </a:stretch>
        </p:blipFill>
        <p:spPr bwMode="auto">
          <a:xfrm>
            <a:off x="1" y="1"/>
            <a:ext cx="9142413" cy="5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6" descr="名称未設定-1"/>
          <p:cNvPicPr>
            <a:picLocks noChangeAspect="1" noChangeArrowheads="1"/>
          </p:cNvPicPr>
          <p:nvPr userDrawn="1"/>
        </p:nvPicPr>
        <p:blipFill>
          <a:blip r:embed="rId14" cstate="print"/>
          <a:srcRect l="2002" t="67703"/>
          <a:stretch>
            <a:fillRect/>
          </a:stretch>
        </p:blipFill>
        <p:spPr bwMode="auto">
          <a:xfrm>
            <a:off x="1" y="465535"/>
            <a:ext cx="9180513" cy="1250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07879" name="Line 7"/>
          <p:cNvSpPr>
            <a:spLocks noChangeShapeType="1"/>
          </p:cNvSpPr>
          <p:nvPr userDrawn="1"/>
        </p:nvSpPr>
        <p:spPr bwMode="auto">
          <a:xfrm>
            <a:off x="0" y="4929188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ja-JP" altLang="en-US" u="sng">
              <a:latin typeface="ＭＳ Ｐゴシック" pitchFamily="50" charset="-128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4710737C-8557-4C18-8E36-64C4B4FECFD0}" type="slidenum">
              <a:rPr lang="en-US" altLang="ja-JP"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latin typeface="Arial" pitchFamily="34" charset="0"/>
            </a:endParaRPr>
          </a:p>
        </p:txBody>
      </p:sp>
      <p:grpSp>
        <p:nvGrpSpPr>
          <p:cNvPr id="9" name="グループ化 8"/>
          <p:cNvGrpSpPr/>
          <p:nvPr userDrawn="1"/>
        </p:nvGrpSpPr>
        <p:grpSpPr>
          <a:xfrm>
            <a:off x="1" y="0"/>
            <a:ext cx="1692275" cy="466725"/>
            <a:chOff x="0" y="0"/>
            <a:chExt cx="1692275" cy="622300"/>
          </a:xfrm>
        </p:grpSpPr>
        <p:pic>
          <p:nvPicPr>
            <p:cNvPr id="10" name="Picture 5" descr="resizeブランドスローガン_black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1692275" cy="622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正方形/長方形 10"/>
            <p:cNvSpPr/>
            <p:nvPr/>
          </p:nvSpPr>
          <p:spPr>
            <a:xfrm>
              <a:off x="54049" y="23912"/>
              <a:ext cx="1565623" cy="5247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2" name="Picture 3" descr="E:\NS1000 V3.0\Panasonic_logo_bk_nega_JPEG\Panasonic_logo_bk_nega_JPEG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08" y="256202"/>
              <a:ext cx="1440755" cy="220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6" r:id="rId3"/>
    <p:sldLayoutId id="2147483705" r:id="rId4"/>
    <p:sldLayoutId id="2147483704" r:id="rId5"/>
    <p:sldLayoutId id="2147483703" r:id="rId6"/>
    <p:sldLayoutId id="2147483702" r:id="rId7"/>
    <p:sldLayoutId id="2147483701" r:id="rId8"/>
    <p:sldLayoutId id="2147483700" r:id="rId9"/>
    <p:sldLayoutId id="2147483699" r:id="rId10"/>
    <p:sldLayoutId id="214748369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2903070010_prsのコピー"/>
          <p:cNvPicPr>
            <a:picLocks noChangeAspect="1" noChangeArrowheads="1"/>
          </p:cNvPicPr>
          <p:nvPr userDrawn="1"/>
        </p:nvPicPr>
        <p:blipFill>
          <a:blip r:embed="rId13" cstate="print"/>
          <a:srcRect b="76881"/>
          <a:stretch>
            <a:fillRect/>
          </a:stretch>
        </p:blipFill>
        <p:spPr bwMode="auto">
          <a:xfrm>
            <a:off x="0" y="1495425"/>
            <a:ext cx="9144000" cy="1682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9926" name="Line 6"/>
          <p:cNvSpPr>
            <a:spLocks noChangeShapeType="1"/>
          </p:cNvSpPr>
          <p:nvPr userDrawn="1"/>
        </p:nvSpPr>
        <p:spPr bwMode="auto">
          <a:xfrm>
            <a:off x="0" y="4929188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ja-JP" altLang="en-US" u="sng">
              <a:latin typeface="ＭＳ Ｐゴシック" pitchFamily="50" charset="-128"/>
            </a:endParaRPr>
          </a:p>
        </p:txBody>
      </p:sp>
      <p:sp>
        <p:nvSpPr>
          <p:cNvPr id="3079" name="Rectangle 7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887B05AF-B60F-461C-BACF-6938E2914079}" type="slidenum">
              <a:rPr lang="en-US" altLang="ja-JP"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latin typeface="Arial" pitchFamily="34" charset="0"/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2" y="4660405"/>
            <a:ext cx="1657458" cy="19020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8" r:id="rId2"/>
    <p:sldLayoutId id="2147483717" r:id="rId3"/>
    <p:sldLayoutId id="2147483716" r:id="rId4"/>
    <p:sldLayoutId id="2147483715" r:id="rId5"/>
    <p:sldLayoutId id="2147483714" r:id="rId6"/>
    <p:sldLayoutId id="2147483713" r:id="rId7"/>
    <p:sldLayoutId id="2147483712" r:id="rId8"/>
    <p:sldLayoutId id="2147483711" r:id="rId9"/>
    <p:sldLayoutId id="2147483710" r:id="rId10"/>
    <p:sldLayoutId id="21474837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 u="none">
                <a:latin typeface="ＭＳ Ｐゴシック" pitchFamily="50" charset="-128"/>
              </a:defRPr>
            </a:lvl1pPr>
          </a:lstStyle>
          <a:p>
            <a:pPr>
              <a:defRPr/>
            </a:pPr>
            <a:fld id="{449311E6-C6A8-4673-BAD4-81AC2001CE58}" type="datetimeFigureOut">
              <a:rPr lang="ja-JP" altLang="en-US"/>
              <a:pPr>
                <a:defRPr/>
              </a:pPr>
              <a:t>2024/4/16</a:t>
            </a:fld>
            <a:endParaRPr lang="en-US" altLang="ja-JP"/>
          </a:p>
        </p:txBody>
      </p:sp>
      <p:pic>
        <p:nvPicPr>
          <p:cNvPr id="3075" name="Picture 4" descr="02903070010_prsのコピー"/>
          <p:cNvPicPr>
            <a:picLocks noChangeAspect="1" noChangeArrowheads="1"/>
          </p:cNvPicPr>
          <p:nvPr userDrawn="1"/>
        </p:nvPicPr>
        <p:blipFill>
          <a:blip r:embed="rId14" cstate="print"/>
          <a:srcRect b="87651"/>
          <a:stretch>
            <a:fillRect/>
          </a:stretch>
        </p:blipFill>
        <p:spPr bwMode="auto">
          <a:xfrm>
            <a:off x="1" y="1"/>
            <a:ext cx="9142413" cy="5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66" descr="名称未設定-1"/>
          <p:cNvPicPr>
            <a:picLocks noChangeAspect="1" noChangeArrowheads="1"/>
          </p:cNvPicPr>
          <p:nvPr userDrawn="1"/>
        </p:nvPicPr>
        <p:blipFill>
          <a:blip r:embed="rId15" cstate="print"/>
          <a:srcRect l="2002" t="67703"/>
          <a:stretch>
            <a:fillRect/>
          </a:stretch>
        </p:blipFill>
        <p:spPr bwMode="auto">
          <a:xfrm>
            <a:off x="1" y="465535"/>
            <a:ext cx="9180513" cy="1250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078" name="Group 7"/>
          <p:cNvGrpSpPr>
            <a:grpSpLocks/>
          </p:cNvGrpSpPr>
          <p:nvPr userDrawn="1"/>
        </p:nvGrpSpPr>
        <p:grpSpPr bwMode="auto">
          <a:xfrm>
            <a:off x="57150" y="589360"/>
            <a:ext cx="9048750" cy="322659"/>
            <a:chOff x="36" y="487"/>
            <a:chExt cx="5700" cy="271"/>
          </a:xfrm>
        </p:grpSpPr>
        <p:sp>
          <p:nvSpPr>
            <p:cNvPr id="210952" name="Rectangle 8"/>
            <p:cNvSpPr>
              <a:spLocks noChangeArrowheads="1"/>
            </p:cNvSpPr>
            <p:nvPr/>
          </p:nvSpPr>
          <p:spPr bwMode="auto">
            <a:xfrm>
              <a:off x="44" y="487"/>
              <a:ext cx="5692" cy="271"/>
            </a:xfrm>
            <a:prstGeom prst="rect">
              <a:avLst/>
            </a:prstGeom>
            <a:solidFill>
              <a:srgbClr val="F5F1EB"/>
            </a:solidFill>
            <a:ln w="25400">
              <a:solidFill>
                <a:srgbClr val="203D74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ja-JP" altLang="en-US" u="sng">
                <a:latin typeface="ＭＳ Ｐゴシック" pitchFamily="50" charset="-128"/>
              </a:endParaRPr>
            </a:p>
          </p:txBody>
        </p:sp>
        <p:sp>
          <p:nvSpPr>
            <p:cNvPr id="210953" name="Rectangle 9"/>
            <p:cNvSpPr>
              <a:spLocks noChangeArrowheads="1"/>
            </p:cNvSpPr>
            <p:nvPr/>
          </p:nvSpPr>
          <p:spPr bwMode="auto">
            <a:xfrm>
              <a:off x="36" y="487"/>
              <a:ext cx="425" cy="271"/>
            </a:xfrm>
            <a:prstGeom prst="rect">
              <a:avLst/>
            </a:prstGeom>
            <a:solidFill>
              <a:srgbClr val="203D74"/>
            </a:solidFill>
            <a:ln w="25400">
              <a:solidFill>
                <a:srgbClr val="203D74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ja-JP" altLang="en-US" u="sng">
                <a:latin typeface="ＭＳ Ｐゴシック" pitchFamily="50" charset="-128"/>
              </a:endParaRPr>
            </a:p>
          </p:txBody>
        </p:sp>
        <p:grpSp>
          <p:nvGrpSpPr>
            <p:cNvPr id="3083" name="Group 57"/>
            <p:cNvGrpSpPr>
              <a:grpSpLocks/>
            </p:cNvGrpSpPr>
            <p:nvPr/>
          </p:nvGrpSpPr>
          <p:grpSpPr bwMode="auto">
            <a:xfrm>
              <a:off x="130" y="551"/>
              <a:ext cx="199" cy="139"/>
              <a:chOff x="2269" y="1580"/>
              <a:chExt cx="282" cy="263"/>
            </a:xfrm>
          </p:grpSpPr>
          <p:sp>
            <p:nvSpPr>
              <p:cNvPr id="210955" name="Freeform 58"/>
              <p:cNvSpPr>
                <a:spLocks/>
              </p:cNvSpPr>
              <p:nvPr/>
            </p:nvSpPr>
            <p:spPr bwMode="auto">
              <a:xfrm flipH="1">
                <a:off x="2269" y="1580"/>
                <a:ext cx="170" cy="263"/>
              </a:xfrm>
              <a:custGeom>
                <a:avLst/>
                <a:gdLst>
                  <a:gd name="T0" fmla="*/ 20 w 199"/>
                  <a:gd name="T1" fmla="*/ 0 h 306"/>
                  <a:gd name="T2" fmla="*/ 26 w 199"/>
                  <a:gd name="T3" fmla="*/ 6 h 306"/>
                  <a:gd name="T4" fmla="*/ 12 w 199"/>
                  <a:gd name="T5" fmla="*/ 21 h 306"/>
                  <a:gd name="T6" fmla="*/ 26 w 199"/>
                  <a:gd name="T7" fmla="*/ 37 h 306"/>
                  <a:gd name="T8" fmla="*/ 20 w 199"/>
                  <a:gd name="T9" fmla="*/ 43 h 306"/>
                  <a:gd name="T10" fmla="*/ 0 w 199"/>
                  <a:gd name="T11" fmla="*/ 21 h 306"/>
                  <a:gd name="T12" fmla="*/ 20 w 199"/>
                  <a:gd name="T13" fmla="*/ 0 h 3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9"/>
                  <a:gd name="T22" fmla="*/ 0 h 306"/>
                  <a:gd name="T23" fmla="*/ 199 w 199"/>
                  <a:gd name="T24" fmla="*/ 306 h 3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9" h="306">
                    <a:moveTo>
                      <a:pt x="153" y="0"/>
                    </a:moveTo>
                    <a:lnTo>
                      <a:pt x="199" y="46"/>
                    </a:lnTo>
                    <a:lnTo>
                      <a:pt x="91" y="153"/>
                    </a:lnTo>
                    <a:lnTo>
                      <a:pt x="199" y="261"/>
                    </a:lnTo>
                    <a:lnTo>
                      <a:pt x="153" y="306"/>
                    </a:lnTo>
                    <a:lnTo>
                      <a:pt x="0" y="153"/>
                    </a:lnTo>
                    <a:lnTo>
                      <a:pt x="15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altLang="ja-JP" sz="1800">
                  <a:solidFill>
                    <a:schemeClr val="bg2"/>
                  </a:solidFill>
                  <a:latin typeface="Arial" pitchFamily="34" charset="0"/>
                </a:endParaRPr>
              </a:p>
            </p:txBody>
          </p:sp>
          <p:sp>
            <p:nvSpPr>
              <p:cNvPr id="210956" name="Freeform 59"/>
              <p:cNvSpPr>
                <a:spLocks/>
              </p:cNvSpPr>
              <p:nvPr/>
            </p:nvSpPr>
            <p:spPr bwMode="auto">
              <a:xfrm flipH="1">
                <a:off x="2381" y="1580"/>
                <a:ext cx="170" cy="263"/>
              </a:xfrm>
              <a:custGeom>
                <a:avLst/>
                <a:gdLst>
                  <a:gd name="T0" fmla="*/ 20 w 199"/>
                  <a:gd name="T1" fmla="*/ 0 h 306"/>
                  <a:gd name="T2" fmla="*/ 26 w 199"/>
                  <a:gd name="T3" fmla="*/ 6 h 306"/>
                  <a:gd name="T4" fmla="*/ 12 w 199"/>
                  <a:gd name="T5" fmla="*/ 21 h 306"/>
                  <a:gd name="T6" fmla="*/ 26 w 199"/>
                  <a:gd name="T7" fmla="*/ 37 h 306"/>
                  <a:gd name="T8" fmla="*/ 20 w 199"/>
                  <a:gd name="T9" fmla="*/ 43 h 306"/>
                  <a:gd name="T10" fmla="*/ 0 w 199"/>
                  <a:gd name="T11" fmla="*/ 21 h 306"/>
                  <a:gd name="T12" fmla="*/ 20 w 199"/>
                  <a:gd name="T13" fmla="*/ 0 h 3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9"/>
                  <a:gd name="T22" fmla="*/ 0 h 306"/>
                  <a:gd name="T23" fmla="*/ 199 w 199"/>
                  <a:gd name="T24" fmla="*/ 306 h 3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9" h="306">
                    <a:moveTo>
                      <a:pt x="153" y="0"/>
                    </a:moveTo>
                    <a:lnTo>
                      <a:pt x="199" y="46"/>
                    </a:lnTo>
                    <a:lnTo>
                      <a:pt x="91" y="153"/>
                    </a:lnTo>
                    <a:lnTo>
                      <a:pt x="199" y="261"/>
                    </a:lnTo>
                    <a:lnTo>
                      <a:pt x="153" y="306"/>
                    </a:lnTo>
                    <a:lnTo>
                      <a:pt x="0" y="153"/>
                    </a:lnTo>
                    <a:lnTo>
                      <a:pt x="15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altLang="ja-JP" sz="1800">
                  <a:solidFill>
                    <a:schemeClr val="bg2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210957" name="Line 13"/>
          <p:cNvSpPr>
            <a:spLocks noChangeShapeType="1"/>
          </p:cNvSpPr>
          <p:nvPr userDrawn="1"/>
        </p:nvSpPr>
        <p:spPr bwMode="auto">
          <a:xfrm>
            <a:off x="0" y="4929188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ja-JP" altLang="en-US" u="sng">
              <a:latin typeface="ＭＳ Ｐゴシック" pitchFamily="50" charset="-128"/>
            </a:endParaRPr>
          </a:p>
        </p:txBody>
      </p:sp>
      <p:sp>
        <p:nvSpPr>
          <p:cNvPr id="4109" name="Rectangle 13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56ECA3CC-54AF-40E5-9E52-7E2059F6B985}" type="slidenum">
              <a:rPr lang="en-US" altLang="ja-JP"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latin typeface="Arial" pitchFamily="34" charset="0"/>
            </a:endParaRPr>
          </a:p>
        </p:txBody>
      </p:sp>
      <p:grpSp>
        <p:nvGrpSpPr>
          <p:cNvPr id="14" name="グループ化 13"/>
          <p:cNvGrpSpPr/>
          <p:nvPr userDrawn="1"/>
        </p:nvGrpSpPr>
        <p:grpSpPr>
          <a:xfrm>
            <a:off x="1" y="0"/>
            <a:ext cx="1692275" cy="466725"/>
            <a:chOff x="0" y="0"/>
            <a:chExt cx="1692275" cy="622300"/>
          </a:xfrm>
        </p:grpSpPr>
        <p:pic>
          <p:nvPicPr>
            <p:cNvPr id="15" name="Picture 5" descr="resizeブランドスローガン_black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0" y="0"/>
              <a:ext cx="1692275" cy="622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正方形/長方形 15"/>
            <p:cNvSpPr/>
            <p:nvPr/>
          </p:nvSpPr>
          <p:spPr>
            <a:xfrm>
              <a:off x="54049" y="23912"/>
              <a:ext cx="1565623" cy="5247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7" name="Picture 3" descr="E:\NS1000 V3.0\Panasonic_logo_bk_nega_JPEG\Panasonic_logo_bk_nega_JPEG.jpg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08" y="256202"/>
              <a:ext cx="1440755" cy="220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29" r:id="rId2"/>
    <p:sldLayoutId id="2147483728" r:id="rId3"/>
    <p:sldLayoutId id="2147483727" r:id="rId4"/>
    <p:sldLayoutId id="2147483726" r:id="rId5"/>
    <p:sldLayoutId id="2147483725" r:id="rId6"/>
    <p:sldLayoutId id="2147483724" r:id="rId7"/>
    <p:sldLayoutId id="2147483723" r:id="rId8"/>
    <p:sldLayoutId id="2147483722" r:id="rId9"/>
    <p:sldLayoutId id="2147483721" r:id="rId10"/>
    <p:sldLayoutId id="2147483720" r:id="rId11"/>
    <p:sldLayoutId id="214748382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名称未設定 1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-5953"/>
            <a:ext cx="9144000" cy="2746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02903070010_prsのコピー"/>
          <p:cNvPicPr>
            <a:picLocks noChangeAspect="1" noChangeArrowheads="1"/>
          </p:cNvPicPr>
          <p:nvPr userDrawn="1"/>
        </p:nvPicPr>
        <p:blipFill>
          <a:blip r:embed="rId15" cstate="print"/>
          <a:srcRect b="76881"/>
          <a:stretch>
            <a:fillRect/>
          </a:stretch>
        </p:blipFill>
        <p:spPr bwMode="auto">
          <a:xfrm>
            <a:off x="0" y="1483519"/>
            <a:ext cx="9144000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9" descr="product photo2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2720578"/>
            <a:ext cx="9144000" cy="508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Rectangle 8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82179734-CB25-4CB0-949A-911D60CF0191}" type="slidenum">
              <a:rPr lang="en-US" altLang="ja-JP"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latin typeface="Arial" pitchFamily="34" charset="0"/>
            </a:endParaRPr>
          </a:p>
        </p:txBody>
      </p:sp>
      <p:pic>
        <p:nvPicPr>
          <p:cNvPr id="6" name="図 5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2" y="4812999"/>
            <a:ext cx="1657458" cy="19020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54" r:id="rId2"/>
    <p:sldLayoutId id="2147483740" r:id="rId3"/>
    <p:sldLayoutId id="2147483739" r:id="rId4"/>
    <p:sldLayoutId id="2147483738" r:id="rId5"/>
    <p:sldLayoutId id="2147483737" r:id="rId6"/>
    <p:sldLayoutId id="2147483736" r:id="rId7"/>
    <p:sldLayoutId id="2147483735" r:id="rId8"/>
    <p:sldLayoutId id="2147483734" r:id="rId9"/>
    <p:sldLayoutId id="2147483733" r:id="rId10"/>
    <p:sldLayoutId id="2147483732" r:id="rId11"/>
    <p:sldLayoutId id="214748373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 u="none">
                <a:latin typeface="ＭＳ Ｐゴシック" pitchFamily="50" charset="-128"/>
              </a:defRPr>
            </a:lvl1pPr>
          </a:lstStyle>
          <a:p>
            <a:pPr>
              <a:defRPr/>
            </a:pPr>
            <a:fld id="{449311E6-C6A8-4673-BAD4-81AC2001CE58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pic>
        <p:nvPicPr>
          <p:cNvPr id="3075" name="Picture 4" descr="02903070010_prsのコピー"/>
          <p:cNvPicPr>
            <a:picLocks noChangeAspect="1" noChangeArrowheads="1"/>
          </p:cNvPicPr>
          <p:nvPr userDrawn="1"/>
        </p:nvPicPr>
        <p:blipFill>
          <a:blip r:embed="rId13" cstate="print"/>
          <a:srcRect b="87651"/>
          <a:stretch>
            <a:fillRect/>
          </a:stretch>
        </p:blipFill>
        <p:spPr bwMode="auto">
          <a:xfrm>
            <a:off x="1" y="1"/>
            <a:ext cx="9142413" cy="5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66" descr="名称未設定-1"/>
          <p:cNvPicPr>
            <a:picLocks noChangeAspect="1" noChangeArrowheads="1"/>
          </p:cNvPicPr>
          <p:nvPr userDrawn="1"/>
        </p:nvPicPr>
        <p:blipFill>
          <a:blip r:embed="rId14" cstate="print"/>
          <a:srcRect l="2002" t="67703"/>
          <a:stretch>
            <a:fillRect/>
          </a:stretch>
        </p:blipFill>
        <p:spPr bwMode="auto">
          <a:xfrm>
            <a:off x="1" y="465535"/>
            <a:ext cx="9180513" cy="1250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078" name="Group 7"/>
          <p:cNvGrpSpPr>
            <a:grpSpLocks/>
          </p:cNvGrpSpPr>
          <p:nvPr userDrawn="1"/>
        </p:nvGrpSpPr>
        <p:grpSpPr bwMode="auto">
          <a:xfrm>
            <a:off x="57150" y="589360"/>
            <a:ext cx="9048750" cy="322659"/>
            <a:chOff x="36" y="487"/>
            <a:chExt cx="5700" cy="271"/>
          </a:xfrm>
        </p:grpSpPr>
        <p:sp>
          <p:nvSpPr>
            <p:cNvPr id="210952" name="Rectangle 8"/>
            <p:cNvSpPr>
              <a:spLocks noChangeArrowheads="1"/>
            </p:cNvSpPr>
            <p:nvPr/>
          </p:nvSpPr>
          <p:spPr bwMode="auto">
            <a:xfrm>
              <a:off x="44" y="487"/>
              <a:ext cx="5692" cy="271"/>
            </a:xfrm>
            <a:prstGeom prst="rect">
              <a:avLst/>
            </a:prstGeom>
            <a:solidFill>
              <a:srgbClr val="F5F1EB"/>
            </a:solidFill>
            <a:ln w="25400">
              <a:solidFill>
                <a:srgbClr val="203D74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ja-JP" altLang="en-US" u="sng">
                <a:solidFill>
                  <a:srgbClr val="000000"/>
                </a:solidFill>
                <a:latin typeface="ＭＳ Ｐゴシック" pitchFamily="50" charset="-128"/>
              </a:endParaRPr>
            </a:p>
          </p:txBody>
        </p:sp>
        <p:sp>
          <p:nvSpPr>
            <p:cNvPr id="210953" name="Rectangle 9"/>
            <p:cNvSpPr>
              <a:spLocks noChangeArrowheads="1"/>
            </p:cNvSpPr>
            <p:nvPr/>
          </p:nvSpPr>
          <p:spPr bwMode="auto">
            <a:xfrm>
              <a:off x="36" y="487"/>
              <a:ext cx="425" cy="271"/>
            </a:xfrm>
            <a:prstGeom prst="rect">
              <a:avLst/>
            </a:prstGeom>
            <a:solidFill>
              <a:srgbClr val="203D74"/>
            </a:solidFill>
            <a:ln w="25400">
              <a:solidFill>
                <a:srgbClr val="203D74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ja-JP" altLang="en-US" u="sng">
                <a:solidFill>
                  <a:srgbClr val="000000"/>
                </a:solidFill>
                <a:latin typeface="ＭＳ Ｐゴシック" pitchFamily="50" charset="-128"/>
              </a:endParaRPr>
            </a:p>
          </p:txBody>
        </p:sp>
        <p:grpSp>
          <p:nvGrpSpPr>
            <p:cNvPr id="3083" name="Group 57"/>
            <p:cNvGrpSpPr>
              <a:grpSpLocks/>
            </p:cNvGrpSpPr>
            <p:nvPr/>
          </p:nvGrpSpPr>
          <p:grpSpPr bwMode="auto">
            <a:xfrm>
              <a:off x="130" y="551"/>
              <a:ext cx="199" cy="139"/>
              <a:chOff x="2269" y="1580"/>
              <a:chExt cx="282" cy="263"/>
            </a:xfrm>
          </p:grpSpPr>
          <p:sp>
            <p:nvSpPr>
              <p:cNvPr id="210955" name="Freeform 58"/>
              <p:cNvSpPr>
                <a:spLocks/>
              </p:cNvSpPr>
              <p:nvPr/>
            </p:nvSpPr>
            <p:spPr bwMode="auto">
              <a:xfrm flipH="1">
                <a:off x="2269" y="1580"/>
                <a:ext cx="170" cy="263"/>
              </a:xfrm>
              <a:custGeom>
                <a:avLst/>
                <a:gdLst>
                  <a:gd name="T0" fmla="*/ 20 w 199"/>
                  <a:gd name="T1" fmla="*/ 0 h 306"/>
                  <a:gd name="T2" fmla="*/ 26 w 199"/>
                  <a:gd name="T3" fmla="*/ 6 h 306"/>
                  <a:gd name="T4" fmla="*/ 12 w 199"/>
                  <a:gd name="T5" fmla="*/ 21 h 306"/>
                  <a:gd name="T6" fmla="*/ 26 w 199"/>
                  <a:gd name="T7" fmla="*/ 37 h 306"/>
                  <a:gd name="T8" fmla="*/ 20 w 199"/>
                  <a:gd name="T9" fmla="*/ 43 h 306"/>
                  <a:gd name="T10" fmla="*/ 0 w 199"/>
                  <a:gd name="T11" fmla="*/ 21 h 306"/>
                  <a:gd name="T12" fmla="*/ 20 w 199"/>
                  <a:gd name="T13" fmla="*/ 0 h 3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9"/>
                  <a:gd name="T22" fmla="*/ 0 h 306"/>
                  <a:gd name="T23" fmla="*/ 199 w 199"/>
                  <a:gd name="T24" fmla="*/ 306 h 3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9" h="306">
                    <a:moveTo>
                      <a:pt x="153" y="0"/>
                    </a:moveTo>
                    <a:lnTo>
                      <a:pt x="199" y="46"/>
                    </a:lnTo>
                    <a:lnTo>
                      <a:pt x="91" y="153"/>
                    </a:lnTo>
                    <a:lnTo>
                      <a:pt x="199" y="261"/>
                    </a:lnTo>
                    <a:lnTo>
                      <a:pt x="153" y="306"/>
                    </a:lnTo>
                    <a:lnTo>
                      <a:pt x="0" y="153"/>
                    </a:lnTo>
                    <a:lnTo>
                      <a:pt x="15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altLang="ja-JP" sz="18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210956" name="Freeform 59"/>
              <p:cNvSpPr>
                <a:spLocks/>
              </p:cNvSpPr>
              <p:nvPr/>
            </p:nvSpPr>
            <p:spPr bwMode="auto">
              <a:xfrm flipH="1">
                <a:off x="2381" y="1580"/>
                <a:ext cx="170" cy="263"/>
              </a:xfrm>
              <a:custGeom>
                <a:avLst/>
                <a:gdLst>
                  <a:gd name="T0" fmla="*/ 20 w 199"/>
                  <a:gd name="T1" fmla="*/ 0 h 306"/>
                  <a:gd name="T2" fmla="*/ 26 w 199"/>
                  <a:gd name="T3" fmla="*/ 6 h 306"/>
                  <a:gd name="T4" fmla="*/ 12 w 199"/>
                  <a:gd name="T5" fmla="*/ 21 h 306"/>
                  <a:gd name="T6" fmla="*/ 26 w 199"/>
                  <a:gd name="T7" fmla="*/ 37 h 306"/>
                  <a:gd name="T8" fmla="*/ 20 w 199"/>
                  <a:gd name="T9" fmla="*/ 43 h 306"/>
                  <a:gd name="T10" fmla="*/ 0 w 199"/>
                  <a:gd name="T11" fmla="*/ 21 h 306"/>
                  <a:gd name="T12" fmla="*/ 20 w 199"/>
                  <a:gd name="T13" fmla="*/ 0 h 3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9"/>
                  <a:gd name="T22" fmla="*/ 0 h 306"/>
                  <a:gd name="T23" fmla="*/ 199 w 199"/>
                  <a:gd name="T24" fmla="*/ 306 h 3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9" h="306">
                    <a:moveTo>
                      <a:pt x="153" y="0"/>
                    </a:moveTo>
                    <a:lnTo>
                      <a:pt x="199" y="46"/>
                    </a:lnTo>
                    <a:lnTo>
                      <a:pt x="91" y="153"/>
                    </a:lnTo>
                    <a:lnTo>
                      <a:pt x="199" y="261"/>
                    </a:lnTo>
                    <a:lnTo>
                      <a:pt x="153" y="306"/>
                    </a:lnTo>
                    <a:lnTo>
                      <a:pt x="0" y="153"/>
                    </a:lnTo>
                    <a:lnTo>
                      <a:pt x="15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altLang="ja-JP" sz="18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210957" name="Line 13"/>
          <p:cNvSpPr>
            <a:spLocks noChangeShapeType="1"/>
          </p:cNvSpPr>
          <p:nvPr userDrawn="1"/>
        </p:nvSpPr>
        <p:spPr bwMode="auto">
          <a:xfrm>
            <a:off x="0" y="4929188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ja-JP" altLang="en-US" u="sng">
              <a:solidFill>
                <a:srgbClr val="000000"/>
              </a:solidFill>
              <a:latin typeface="ＭＳ Ｐゴシック" pitchFamily="50" charset="-128"/>
            </a:endParaRPr>
          </a:p>
        </p:txBody>
      </p:sp>
      <p:sp>
        <p:nvSpPr>
          <p:cNvPr id="4109" name="Rectangle 13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56ECA3CC-54AF-40E5-9E52-7E2059F6B985}" type="slidenum">
              <a:rPr lang="en-US" altLang="ja-JP">
                <a:solidFill>
                  <a:srgbClr val="000000"/>
                </a:solidFill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solidFill>
                <a:srgbClr val="000000"/>
              </a:solidFill>
              <a:latin typeface="Arial" pitchFamily="34" charset="0"/>
            </a:endParaRPr>
          </a:p>
        </p:txBody>
      </p:sp>
      <p:grpSp>
        <p:nvGrpSpPr>
          <p:cNvPr id="14" name="グループ化 13"/>
          <p:cNvGrpSpPr/>
          <p:nvPr userDrawn="1"/>
        </p:nvGrpSpPr>
        <p:grpSpPr>
          <a:xfrm>
            <a:off x="1" y="0"/>
            <a:ext cx="1692275" cy="466725"/>
            <a:chOff x="0" y="0"/>
            <a:chExt cx="1692275" cy="622300"/>
          </a:xfrm>
        </p:grpSpPr>
        <p:pic>
          <p:nvPicPr>
            <p:cNvPr id="15" name="Picture 5" descr="resizeブランドスローガン_black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1692275" cy="622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正方形/長方形 15"/>
            <p:cNvSpPr/>
            <p:nvPr/>
          </p:nvSpPr>
          <p:spPr>
            <a:xfrm>
              <a:off x="54049" y="23912"/>
              <a:ext cx="1565623" cy="5247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7" name="Picture 3" descr="E:\NS1000 V3.0\Panasonic_logo_bk_nega_JPEG\Panasonic_logo_bk_nega_JPEG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08" y="256202"/>
              <a:ext cx="1440755" cy="220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40498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2903070010_prsのコピー"/>
          <p:cNvPicPr>
            <a:picLocks noChangeAspect="1" noChangeArrowheads="1"/>
          </p:cNvPicPr>
          <p:nvPr userDrawn="1"/>
        </p:nvPicPr>
        <p:blipFill>
          <a:blip r:embed="rId13" cstate="print"/>
          <a:srcRect b="76881"/>
          <a:stretch>
            <a:fillRect/>
          </a:stretch>
        </p:blipFill>
        <p:spPr bwMode="auto">
          <a:xfrm>
            <a:off x="0" y="1495425"/>
            <a:ext cx="9144000" cy="1682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9926" name="Line 6"/>
          <p:cNvSpPr>
            <a:spLocks noChangeShapeType="1"/>
          </p:cNvSpPr>
          <p:nvPr userDrawn="1"/>
        </p:nvSpPr>
        <p:spPr bwMode="auto">
          <a:xfrm>
            <a:off x="0" y="4929188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ja-JP" altLang="en-US" u="sng">
              <a:solidFill>
                <a:srgbClr val="000000"/>
              </a:solidFill>
              <a:latin typeface="ＭＳ Ｐゴシック" pitchFamily="50" charset="-128"/>
            </a:endParaRPr>
          </a:p>
        </p:txBody>
      </p:sp>
      <p:sp>
        <p:nvSpPr>
          <p:cNvPr id="3079" name="Rectangle 7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887B05AF-B60F-461C-BACF-6938E2914079}" type="slidenum">
              <a:rPr lang="en-US" altLang="ja-JP">
                <a:solidFill>
                  <a:srgbClr val="000000"/>
                </a:solidFill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2" y="4660405"/>
            <a:ext cx="1657458" cy="190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4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 u="none">
                <a:latin typeface="ＭＳ Ｐゴシック" pitchFamily="50" charset="-128"/>
              </a:defRPr>
            </a:lvl1pPr>
          </a:lstStyle>
          <a:p>
            <a:pPr>
              <a:defRPr/>
            </a:pPr>
            <a:fld id="{449311E6-C6A8-4673-BAD4-81AC2001CE58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pic>
        <p:nvPicPr>
          <p:cNvPr id="3075" name="Picture 4" descr="02903070010_prsのコピー"/>
          <p:cNvPicPr>
            <a:picLocks noChangeAspect="1" noChangeArrowheads="1"/>
          </p:cNvPicPr>
          <p:nvPr userDrawn="1"/>
        </p:nvPicPr>
        <p:blipFill>
          <a:blip r:embed="rId13" cstate="print"/>
          <a:srcRect b="87651"/>
          <a:stretch>
            <a:fillRect/>
          </a:stretch>
        </p:blipFill>
        <p:spPr bwMode="auto">
          <a:xfrm>
            <a:off x="1" y="1"/>
            <a:ext cx="9142413" cy="5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66" descr="名称未設定-1"/>
          <p:cNvPicPr>
            <a:picLocks noChangeAspect="1" noChangeArrowheads="1"/>
          </p:cNvPicPr>
          <p:nvPr userDrawn="1"/>
        </p:nvPicPr>
        <p:blipFill>
          <a:blip r:embed="rId14" cstate="print"/>
          <a:srcRect l="2002" t="67703"/>
          <a:stretch>
            <a:fillRect/>
          </a:stretch>
        </p:blipFill>
        <p:spPr bwMode="auto">
          <a:xfrm>
            <a:off x="1" y="465535"/>
            <a:ext cx="9180513" cy="1250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078" name="Group 7"/>
          <p:cNvGrpSpPr>
            <a:grpSpLocks/>
          </p:cNvGrpSpPr>
          <p:nvPr userDrawn="1"/>
        </p:nvGrpSpPr>
        <p:grpSpPr bwMode="auto">
          <a:xfrm>
            <a:off x="57150" y="589360"/>
            <a:ext cx="9048750" cy="322659"/>
            <a:chOff x="36" y="487"/>
            <a:chExt cx="5700" cy="271"/>
          </a:xfrm>
        </p:grpSpPr>
        <p:sp>
          <p:nvSpPr>
            <p:cNvPr id="210952" name="Rectangle 8"/>
            <p:cNvSpPr>
              <a:spLocks noChangeArrowheads="1"/>
            </p:cNvSpPr>
            <p:nvPr/>
          </p:nvSpPr>
          <p:spPr bwMode="auto">
            <a:xfrm>
              <a:off x="44" y="487"/>
              <a:ext cx="5692" cy="271"/>
            </a:xfrm>
            <a:prstGeom prst="rect">
              <a:avLst/>
            </a:prstGeom>
            <a:solidFill>
              <a:srgbClr val="F5F1EB"/>
            </a:solidFill>
            <a:ln w="25400">
              <a:solidFill>
                <a:srgbClr val="203D74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ja-JP" altLang="en-US" u="sng">
                <a:solidFill>
                  <a:srgbClr val="000000"/>
                </a:solidFill>
                <a:latin typeface="ＭＳ Ｐゴシック" pitchFamily="50" charset="-128"/>
              </a:endParaRPr>
            </a:p>
          </p:txBody>
        </p:sp>
        <p:sp>
          <p:nvSpPr>
            <p:cNvPr id="210953" name="Rectangle 9"/>
            <p:cNvSpPr>
              <a:spLocks noChangeArrowheads="1"/>
            </p:cNvSpPr>
            <p:nvPr/>
          </p:nvSpPr>
          <p:spPr bwMode="auto">
            <a:xfrm>
              <a:off x="36" y="487"/>
              <a:ext cx="425" cy="271"/>
            </a:xfrm>
            <a:prstGeom prst="rect">
              <a:avLst/>
            </a:prstGeom>
            <a:solidFill>
              <a:srgbClr val="203D74"/>
            </a:solidFill>
            <a:ln w="25400">
              <a:solidFill>
                <a:srgbClr val="203D74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ja-JP" altLang="en-US" u="sng">
                <a:solidFill>
                  <a:srgbClr val="000000"/>
                </a:solidFill>
                <a:latin typeface="ＭＳ Ｐゴシック" pitchFamily="50" charset="-128"/>
              </a:endParaRPr>
            </a:p>
          </p:txBody>
        </p:sp>
        <p:grpSp>
          <p:nvGrpSpPr>
            <p:cNvPr id="3083" name="Group 57"/>
            <p:cNvGrpSpPr>
              <a:grpSpLocks/>
            </p:cNvGrpSpPr>
            <p:nvPr/>
          </p:nvGrpSpPr>
          <p:grpSpPr bwMode="auto">
            <a:xfrm>
              <a:off x="130" y="551"/>
              <a:ext cx="199" cy="139"/>
              <a:chOff x="2269" y="1580"/>
              <a:chExt cx="282" cy="263"/>
            </a:xfrm>
          </p:grpSpPr>
          <p:sp>
            <p:nvSpPr>
              <p:cNvPr id="210955" name="Freeform 58"/>
              <p:cNvSpPr>
                <a:spLocks/>
              </p:cNvSpPr>
              <p:nvPr/>
            </p:nvSpPr>
            <p:spPr bwMode="auto">
              <a:xfrm flipH="1">
                <a:off x="2269" y="1580"/>
                <a:ext cx="170" cy="263"/>
              </a:xfrm>
              <a:custGeom>
                <a:avLst/>
                <a:gdLst>
                  <a:gd name="T0" fmla="*/ 20 w 199"/>
                  <a:gd name="T1" fmla="*/ 0 h 306"/>
                  <a:gd name="T2" fmla="*/ 26 w 199"/>
                  <a:gd name="T3" fmla="*/ 6 h 306"/>
                  <a:gd name="T4" fmla="*/ 12 w 199"/>
                  <a:gd name="T5" fmla="*/ 21 h 306"/>
                  <a:gd name="T6" fmla="*/ 26 w 199"/>
                  <a:gd name="T7" fmla="*/ 37 h 306"/>
                  <a:gd name="T8" fmla="*/ 20 w 199"/>
                  <a:gd name="T9" fmla="*/ 43 h 306"/>
                  <a:gd name="T10" fmla="*/ 0 w 199"/>
                  <a:gd name="T11" fmla="*/ 21 h 306"/>
                  <a:gd name="T12" fmla="*/ 20 w 199"/>
                  <a:gd name="T13" fmla="*/ 0 h 3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9"/>
                  <a:gd name="T22" fmla="*/ 0 h 306"/>
                  <a:gd name="T23" fmla="*/ 199 w 199"/>
                  <a:gd name="T24" fmla="*/ 306 h 3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9" h="306">
                    <a:moveTo>
                      <a:pt x="153" y="0"/>
                    </a:moveTo>
                    <a:lnTo>
                      <a:pt x="199" y="46"/>
                    </a:lnTo>
                    <a:lnTo>
                      <a:pt x="91" y="153"/>
                    </a:lnTo>
                    <a:lnTo>
                      <a:pt x="199" y="261"/>
                    </a:lnTo>
                    <a:lnTo>
                      <a:pt x="153" y="306"/>
                    </a:lnTo>
                    <a:lnTo>
                      <a:pt x="0" y="153"/>
                    </a:lnTo>
                    <a:lnTo>
                      <a:pt x="15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altLang="ja-JP" sz="18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210956" name="Freeform 59"/>
              <p:cNvSpPr>
                <a:spLocks/>
              </p:cNvSpPr>
              <p:nvPr/>
            </p:nvSpPr>
            <p:spPr bwMode="auto">
              <a:xfrm flipH="1">
                <a:off x="2381" y="1580"/>
                <a:ext cx="170" cy="263"/>
              </a:xfrm>
              <a:custGeom>
                <a:avLst/>
                <a:gdLst>
                  <a:gd name="T0" fmla="*/ 20 w 199"/>
                  <a:gd name="T1" fmla="*/ 0 h 306"/>
                  <a:gd name="T2" fmla="*/ 26 w 199"/>
                  <a:gd name="T3" fmla="*/ 6 h 306"/>
                  <a:gd name="T4" fmla="*/ 12 w 199"/>
                  <a:gd name="T5" fmla="*/ 21 h 306"/>
                  <a:gd name="T6" fmla="*/ 26 w 199"/>
                  <a:gd name="T7" fmla="*/ 37 h 306"/>
                  <a:gd name="T8" fmla="*/ 20 w 199"/>
                  <a:gd name="T9" fmla="*/ 43 h 306"/>
                  <a:gd name="T10" fmla="*/ 0 w 199"/>
                  <a:gd name="T11" fmla="*/ 21 h 306"/>
                  <a:gd name="T12" fmla="*/ 20 w 199"/>
                  <a:gd name="T13" fmla="*/ 0 h 3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9"/>
                  <a:gd name="T22" fmla="*/ 0 h 306"/>
                  <a:gd name="T23" fmla="*/ 199 w 199"/>
                  <a:gd name="T24" fmla="*/ 306 h 3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9" h="306">
                    <a:moveTo>
                      <a:pt x="153" y="0"/>
                    </a:moveTo>
                    <a:lnTo>
                      <a:pt x="199" y="46"/>
                    </a:lnTo>
                    <a:lnTo>
                      <a:pt x="91" y="153"/>
                    </a:lnTo>
                    <a:lnTo>
                      <a:pt x="199" y="261"/>
                    </a:lnTo>
                    <a:lnTo>
                      <a:pt x="153" y="306"/>
                    </a:lnTo>
                    <a:lnTo>
                      <a:pt x="0" y="153"/>
                    </a:lnTo>
                    <a:lnTo>
                      <a:pt x="15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altLang="ja-JP" sz="18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210957" name="Line 13"/>
          <p:cNvSpPr>
            <a:spLocks noChangeShapeType="1"/>
          </p:cNvSpPr>
          <p:nvPr userDrawn="1"/>
        </p:nvSpPr>
        <p:spPr bwMode="auto">
          <a:xfrm>
            <a:off x="0" y="4929188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ja-JP" altLang="en-US" u="sng">
              <a:solidFill>
                <a:srgbClr val="000000"/>
              </a:solidFill>
              <a:latin typeface="ＭＳ Ｐゴシック" pitchFamily="50" charset="-128"/>
            </a:endParaRPr>
          </a:p>
        </p:txBody>
      </p:sp>
      <p:sp>
        <p:nvSpPr>
          <p:cNvPr id="4109" name="Rectangle 13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56ECA3CC-54AF-40E5-9E52-7E2059F6B985}" type="slidenum">
              <a:rPr lang="en-US" altLang="ja-JP">
                <a:solidFill>
                  <a:srgbClr val="000000"/>
                </a:solidFill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solidFill>
                <a:srgbClr val="000000"/>
              </a:solidFill>
              <a:latin typeface="Arial" pitchFamily="34" charset="0"/>
            </a:endParaRPr>
          </a:p>
        </p:txBody>
      </p:sp>
      <p:grpSp>
        <p:nvGrpSpPr>
          <p:cNvPr id="14" name="グループ化 13"/>
          <p:cNvGrpSpPr/>
          <p:nvPr userDrawn="1"/>
        </p:nvGrpSpPr>
        <p:grpSpPr>
          <a:xfrm>
            <a:off x="1" y="0"/>
            <a:ext cx="1692275" cy="466725"/>
            <a:chOff x="0" y="0"/>
            <a:chExt cx="1692275" cy="622300"/>
          </a:xfrm>
        </p:grpSpPr>
        <p:pic>
          <p:nvPicPr>
            <p:cNvPr id="15" name="Picture 5" descr="resizeブランドスローガン_black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1692275" cy="622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正方形/長方形 15"/>
            <p:cNvSpPr/>
            <p:nvPr/>
          </p:nvSpPr>
          <p:spPr>
            <a:xfrm>
              <a:off x="54049" y="23912"/>
              <a:ext cx="1565623" cy="5247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srgbClr val="FFFFFF"/>
                </a:solidFill>
              </a:endParaRPr>
            </a:p>
          </p:txBody>
        </p:sp>
        <p:pic>
          <p:nvPicPr>
            <p:cNvPr id="17" name="Picture 3" descr="E:\NS1000 V3.0\Panasonic_logo_bk_nega_JPEG\Panasonic_logo_bk_nega_JPEG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08" y="256202"/>
              <a:ext cx="1440755" cy="220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13887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 u="none">
                <a:latin typeface="ＭＳ Ｐゴシック" pitchFamily="50" charset="-128"/>
              </a:defRPr>
            </a:lvl1pPr>
          </a:lstStyle>
          <a:p>
            <a:pPr>
              <a:defRPr/>
            </a:pPr>
            <a:fld id="{8EF30F46-128C-4DCB-8DCA-60CE772B5564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 u="none">
                <a:latin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>
              <a:solidFill>
                <a:srgbClr val="000000"/>
              </a:solidFill>
            </a:endParaRPr>
          </a:p>
        </p:txBody>
      </p:sp>
      <p:pic>
        <p:nvPicPr>
          <p:cNvPr id="1028" name="Picture 4" descr="02903070010_prsのコピー"/>
          <p:cNvPicPr>
            <a:picLocks noChangeAspect="1" noChangeArrowheads="1"/>
          </p:cNvPicPr>
          <p:nvPr userDrawn="1"/>
        </p:nvPicPr>
        <p:blipFill>
          <a:blip r:embed="rId13" cstate="print"/>
          <a:srcRect b="87651"/>
          <a:stretch>
            <a:fillRect/>
          </a:stretch>
        </p:blipFill>
        <p:spPr bwMode="auto">
          <a:xfrm>
            <a:off x="1" y="1"/>
            <a:ext cx="9142413" cy="5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6" descr="名称未設定-1"/>
          <p:cNvPicPr>
            <a:picLocks noChangeAspect="1" noChangeArrowheads="1"/>
          </p:cNvPicPr>
          <p:nvPr userDrawn="1"/>
        </p:nvPicPr>
        <p:blipFill>
          <a:blip r:embed="rId14" cstate="print"/>
          <a:srcRect l="2002" t="67703"/>
          <a:stretch>
            <a:fillRect/>
          </a:stretch>
        </p:blipFill>
        <p:spPr bwMode="auto">
          <a:xfrm>
            <a:off x="1" y="465535"/>
            <a:ext cx="9180513" cy="1250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07879" name="Line 7"/>
          <p:cNvSpPr>
            <a:spLocks noChangeShapeType="1"/>
          </p:cNvSpPr>
          <p:nvPr userDrawn="1"/>
        </p:nvSpPr>
        <p:spPr bwMode="auto">
          <a:xfrm>
            <a:off x="0" y="4929188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ja-JP" altLang="en-US" u="sng">
              <a:solidFill>
                <a:srgbClr val="000000"/>
              </a:solidFill>
              <a:latin typeface="ＭＳ Ｐゴシック" pitchFamily="50" charset="-128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4710737C-8557-4C18-8E36-64C4B4FECFD0}" type="slidenum">
              <a:rPr lang="en-US" altLang="ja-JP">
                <a:solidFill>
                  <a:srgbClr val="000000"/>
                </a:solidFill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solidFill>
                <a:srgbClr val="000000"/>
              </a:solidFill>
              <a:latin typeface="Arial" pitchFamily="34" charset="0"/>
            </a:endParaRPr>
          </a:p>
        </p:txBody>
      </p:sp>
      <p:grpSp>
        <p:nvGrpSpPr>
          <p:cNvPr id="9" name="グループ化 8"/>
          <p:cNvGrpSpPr/>
          <p:nvPr userDrawn="1"/>
        </p:nvGrpSpPr>
        <p:grpSpPr>
          <a:xfrm>
            <a:off x="1" y="0"/>
            <a:ext cx="1692275" cy="466725"/>
            <a:chOff x="0" y="0"/>
            <a:chExt cx="1692275" cy="622300"/>
          </a:xfrm>
        </p:grpSpPr>
        <p:pic>
          <p:nvPicPr>
            <p:cNvPr id="10" name="Picture 5" descr="resizeブランドスローガン_black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1692275" cy="622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正方形/長方形 10"/>
            <p:cNvSpPr/>
            <p:nvPr/>
          </p:nvSpPr>
          <p:spPr>
            <a:xfrm>
              <a:off x="54049" y="23912"/>
              <a:ext cx="1565623" cy="5247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srgbClr val="FFFFFF"/>
                </a:solidFill>
              </a:endParaRPr>
            </a:p>
          </p:txBody>
        </p:sp>
        <p:pic>
          <p:nvPicPr>
            <p:cNvPr id="12" name="Picture 3" descr="E:\NS1000 V3.0\Panasonic_logo_bk_nega_JPEG\Panasonic_logo_bk_nega_JPEG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08" y="256202"/>
              <a:ext cx="1440755" cy="220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5446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 u="none">
                <a:latin typeface="ＭＳ Ｐゴシック" pitchFamily="50" charset="-128"/>
              </a:defRPr>
            </a:lvl1pPr>
          </a:lstStyle>
          <a:p>
            <a:pPr>
              <a:defRPr/>
            </a:pPr>
            <a:fld id="{449311E6-C6A8-4673-BAD4-81AC2001CE58}" type="datetimeFigureOut">
              <a:rPr lang="ja-JP" altLang="en-US">
                <a:solidFill>
                  <a:srgbClr val="000000"/>
                </a:solidFill>
              </a:rPr>
              <a:pPr>
                <a:defRPr/>
              </a:pPr>
              <a:t>2024/4/16</a:t>
            </a:fld>
            <a:endParaRPr lang="en-US" altLang="ja-JP">
              <a:solidFill>
                <a:srgbClr val="000000"/>
              </a:solidFill>
            </a:endParaRPr>
          </a:p>
        </p:txBody>
      </p:sp>
      <p:pic>
        <p:nvPicPr>
          <p:cNvPr id="3075" name="Picture 4" descr="02903070010_prsのコピー"/>
          <p:cNvPicPr>
            <a:picLocks noChangeAspect="1" noChangeArrowheads="1"/>
          </p:cNvPicPr>
          <p:nvPr userDrawn="1"/>
        </p:nvPicPr>
        <p:blipFill>
          <a:blip r:embed="rId13" cstate="print"/>
          <a:srcRect b="87651"/>
          <a:stretch>
            <a:fillRect/>
          </a:stretch>
        </p:blipFill>
        <p:spPr bwMode="auto">
          <a:xfrm>
            <a:off x="1" y="1"/>
            <a:ext cx="9142413" cy="5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66" descr="名称未設定-1"/>
          <p:cNvPicPr>
            <a:picLocks noChangeAspect="1" noChangeArrowheads="1"/>
          </p:cNvPicPr>
          <p:nvPr userDrawn="1"/>
        </p:nvPicPr>
        <p:blipFill>
          <a:blip r:embed="rId14" cstate="print"/>
          <a:srcRect l="2002" t="67703"/>
          <a:stretch>
            <a:fillRect/>
          </a:stretch>
        </p:blipFill>
        <p:spPr bwMode="auto">
          <a:xfrm>
            <a:off x="1" y="465535"/>
            <a:ext cx="9180513" cy="1250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078" name="Group 7"/>
          <p:cNvGrpSpPr>
            <a:grpSpLocks/>
          </p:cNvGrpSpPr>
          <p:nvPr userDrawn="1"/>
        </p:nvGrpSpPr>
        <p:grpSpPr bwMode="auto">
          <a:xfrm>
            <a:off x="57150" y="589360"/>
            <a:ext cx="9048750" cy="322659"/>
            <a:chOff x="36" y="487"/>
            <a:chExt cx="5700" cy="271"/>
          </a:xfrm>
        </p:grpSpPr>
        <p:sp>
          <p:nvSpPr>
            <p:cNvPr id="210952" name="Rectangle 8"/>
            <p:cNvSpPr>
              <a:spLocks noChangeArrowheads="1"/>
            </p:cNvSpPr>
            <p:nvPr/>
          </p:nvSpPr>
          <p:spPr bwMode="auto">
            <a:xfrm>
              <a:off x="44" y="487"/>
              <a:ext cx="5692" cy="271"/>
            </a:xfrm>
            <a:prstGeom prst="rect">
              <a:avLst/>
            </a:prstGeom>
            <a:solidFill>
              <a:srgbClr val="F5F1EB"/>
            </a:solidFill>
            <a:ln w="25400">
              <a:solidFill>
                <a:srgbClr val="203D74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ja-JP" altLang="en-US" u="sng">
                <a:solidFill>
                  <a:srgbClr val="000000"/>
                </a:solidFill>
                <a:latin typeface="ＭＳ Ｐゴシック" pitchFamily="50" charset="-128"/>
              </a:endParaRPr>
            </a:p>
          </p:txBody>
        </p:sp>
        <p:sp>
          <p:nvSpPr>
            <p:cNvPr id="210953" name="Rectangle 9"/>
            <p:cNvSpPr>
              <a:spLocks noChangeArrowheads="1"/>
            </p:cNvSpPr>
            <p:nvPr/>
          </p:nvSpPr>
          <p:spPr bwMode="auto">
            <a:xfrm>
              <a:off x="36" y="487"/>
              <a:ext cx="425" cy="271"/>
            </a:xfrm>
            <a:prstGeom prst="rect">
              <a:avLst/>
            </a:prstGeom>
            <a:solidFill>
              <a:srgbClr val="203D74"/>
            </a:solidFill>
            <a:ln w="25400">
              <a:solidFill>
                <a:srgbClr val="203D74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ja-JP" altLang="en-US" u="sng">
                <a:solidFill>
                  <a:srgbClr val="000000"/>
                </a:solidFill>
                <a:latin typeface="ＭＳ Ｐゴシック" pitchFamily="50" charset="-128"/>
              </a:endParaRPr>
            </a:p>
          </p:txBody>
        </p:sp>
        <p:grpSp>
          <p:nvGrpSpPr>
            <p:cNvPr id="3083" name="Group 57"/>
            <p:cNvGrpSpPr>
              <a:grpSpLocks/>
            </p:cNvGrpSpPr>
            <p:nvPr/>
          </p:nvGrpSpPr>
          <p:grpSpPr bwMode="auto">
            <a:xfrm>
              <a:off x="130" y="551"/>
              <a:ext cx="199" cy="139"/>
              <a:chOff x="2269" y="1580"/>
              <a:chExt cx="282" cy="263"/>
            </a:xfrm>
          </p:grpSpPr>
          <p:sp>
            <p:nvSpPr>
              <p:cNvPr id="210955" name="Freeform 58"/>
              <p:cNvSpPr>
                <a:spLocks/>
              </p:cNvSpPr>
              <p:nvPr/>
            </p:nvSpPr>
            <p:spPr bwMode="auto">
              <a:xfrm flipH="1">
                <a:off x="2269" y="1580"/>
                <a:ext cx="170" cy="263"/>
              </a:xfrm>
              <a:custGeom>
                <a:avLst/>
                <a:gdLst>
                  <a:gd name="T0" fmla="*/ 20 w 199"/>
                  <a:gd name="T1" fmla="*/ 0 h 306"/>
                  <a:gd name="T2" fmla="*/ 26 w 199"/>
                  <a:gd name="T3" fmla="*/ 6 h 306"/>
                  <a:gd name="T4" fmla="*/ 12 w 199"/>
                  <a:gd name="T5" fmla="*/ 21 h 306"/>
                  <a:gd name="T6" fmla="*/ 26 w 199"/>
                  <a:gd name="T7" fmla="*/ 37 h 306"/>
                  <a:gd name="T8" fmla="*/ 20 w 199"/>
                  <a:gd name="T9" fmla="*/ 43 h 306"/>
                  <a:gd name="T10" fmla="*/ 0 w 199"/>
                  <a:gd name="T11" fmla="*/ 21 h 306"/>
                  <a:gd name="T12" fmla="*/ 20 w 199"/>
                  <a:gd name="T13" fmla="*/ 0 h 3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9"/>
                  <a:gd name="T22" fmla="*/ 0 h 306"/>
                  <a:gd name="T23" fmla="*/ 199 w 199"/>
                  <a:gd name="T24" fmla="*/ 306 h 3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9" h="306">
                    <a:moveTo>
                      <a:pt x="153" y="0"/>
                    </a:moveTo>
                    <a:lnTo>
                      <a:pt x="199" y="46"/>
                    </a:lnTo>
                    <a:lnTo>
                      <a:pt x="91" y="153"/>
                    </a:lnTo>
                    <a:lnTo>
                      <a:pt x="199" y="261"/>
                    </a:lnTo>
                    <a:lnTo>
                      <a:pt x="153" y="306"/>
                    </a:lnTo>
                    <a:lnTo>
                      <a:pt x="0" y="153"/>
                    </a:lnTo>
                    <a:lnTo>
                      <a:pt x="15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altLang="ja-JP" sz="18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  <p:sp>
            <p:nvSpPr>
              <p:cNvPr id="210956" name="Freeform 59"/>
              <p:cNvSpPr>
                <a:spLocks/>
              </p:cNvSpPr>
              <p:nvPr/>
            </p:nvSpPr>
            <p:spPr bwMode="auto">
              <a:xfrm flipH="1">
                <a:off x="2381" y="1580"/>
                <a:ext cx="170" cy="263"/>
              </a:xfrm>
              <a:custGeom>
                <a:avLst/>
                <a:gdLst>
                  <a:gd name="T0" fmla="*/ 20 w 199"/>
                  <a:gd name="T1" fmla="*/ 0 h 306"/>
                  <a:gd name="T2" fmla="*/ 26 w 199"/>
                  <a:gd name="T3" fmla="*/ 6 h 306"/>
                  <a:gd name="T4" fmla="*/ 12 w 199"/>
                  <a:gd name="T5" fmla="*/ 21 h 306"/>
                  <a:gd name="T6" fmla="*/ 26 w 199"/>
                  <a:gd name="T7" fmla="*/ 37 h 306"/>
                  <a:gd name="T8" fmla="*/ 20 w 199"/>
                  <a:gd name="T9" fmla="*/ 43 h 306"/>
                  <a:gd name="T10" fmla="*/ 0 w 199"/>
                  <a:gd name="T11" fmla="*/ 21 h 306"/>
                  <a:gd name="T12" fmla="*/ 20 w 199"/>
                  <a:gd name="T13" fmla="*/ 0 h 30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9"/>
                  <a:gd name="T22" fmla="*/ 0 h 306"/>
                  <a:gd name="T23" fmla="*/ 199 w 199"/>
                  <a:gd name="T24" fmla="*/ 306 h 30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9" h="306">
                    <a:moveTo>
                      <a:pt x="153" y="0"/>
                    </a:moveTo>
                    <a:lnTo>
                      <a:pt x="199" y="46"/>
                    </a:lnTo>
                    <a:lnTo>
                      <a:pt x="91" y="153"/>
                    </a:lnTo>
                    <a:lnTo>
                      <a:pt x="199" y="261"/>
                    </a:lnTo>
                    <a:lnTo>
                      <a:pt x="153" y="306"/>
                    </a:lnTo>
                    <a:lnTo>
                      <a:pt x="0" y="153"/>
                    </a:lnTo>
                    <a:lnTo>
                      <a:pt x="15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altLang="ja-JP" sz="1800">
                  <a:solidFill>
                    <a:srgbClr val="80808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210957" name="Line 13"/>
          <p:cNvSpPr>
            <a:spLocks noChangeShapeType="1"/>
          </p:cNvSpPr>
          <p:nvPr userDrawn="1"/>
        </p:nvSpPr>
        <p:spPr bwMode="auto">
          <a:xfrm>
            <a:off x="0" y="4929188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ja-JP" altLang="en-US" u="sng">
              <a:solidFill>
                <a:srgbClr val="000000"/>
              </a:solidFill>
              <a:latin typeface="ＭＳ Ｐゴシック" pitchFamily="50" charset="-128"/>
            </a:endParaRPr>
          </a:p>
        </p:txBody>
      </p:sp>
      <p:sp>
        <p:nvSpPr>
          <p:cNvPr id="4109" name="Rectangle 13"/>
          <p:cNvSpPr>
            <a:spLocks noChangeArrowheads="1"/>
          </p:cNvSpPr>
          <p:nvPr userDrawn="1"/>
        </p:nvSpPr>
        <p:spPr bwMode="auto">
          <a:xfrm>
            <a:off x="8517213" y="4929188"/>
            <a:ext cx="402674" cy="30777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fld id="{56ECA3CC-54AF-40E5-9E52-7E2059F6B985}" type="slidenum">
              <a:rPr lang="en-US" altLang="ja-JP">
                <a:solidFill>
                  <a:srgbClr val="000000"/>
                </a:solidFill>
                <a:latin typeface="Arial" pitchFamily="34" charset="0"/>
              </a:rPr>
              <a:pPr algn="ctr" eaLnBrk="0" hangingPunct="0">
                <a:defRPr/>
              </a:pPr>
              <a:t>‹#›</a:t>
            </a:fld>
            <a:endParaRPr lang="en-US" altLang="ja-JP">
              <a:solidFill>
                <a:srgbClr val="000000"/>
              </a:solidFill>
              <a:latin typeface="Arial" pitchFamily="34" charset="0"/>
            </a:endParaRPr>
          </a:p>
        </p:txBody>
      </p:sp>
      <p:grpSp>
        <p:nvGrpSpPr>
          <p:cNvPr id="14" name="グループ化 13"/>
          <p:cNvGrpSpPr/>
          <p:nvPr userDrawn="1"/>
        </p:nvGrpSpPr>
        <p:grpSpPr>
          <a:xfrm>
            <a:off x="1" y="0"/>
            <a:ext cx="1692275" cy="466725"/>
            <a:chOff x="0" y="0"/>
            <a:chExt cx="1692275" cy="622300"/>
          </a:xfrm>
        </p:grpSpPr>
        <p:pic>
          <p:nvPicPr>
            <p:cNvPr id="15" name="Picture 5" descr="resizeブランドスローガン_black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1692275" cy="622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正方形/長方形 15"/>
            <p:cNvSpPr/>
            <p:nvPr/>
          </p:nvSpPr>
          <p:spPr>
            <a:xfrm>
              <a:off x="54049" y="23912"/>
              <a:ext cx="1565623" cy="5247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srgbClr val="FFFFFF"/>
                </a:solidFill>
              </a:endParaRPr>
            </a:p>
          </p:txBody>
        </p:sp>
        <p:pic>
          <p:nvPicPr>
            <p:cNvPr id="17" name="Picture 3" descr="E:\NS1000 V3.0\Panasonic_logo_bk_nega_JPEG\Panasonic_logo_bk_nega_JPEG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08" y="256202"/>
              <a:ext cx="1440755" cy="220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56700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1491631"/>
            <a:ext cx="9144000" cy="1674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altLang="ja-JP" sz="3200" dirty="0">
                <a:solidFill>
                  <a:schemeClr val="bg1"/>
                </a:solidFill>
                <a:latin typeface="+mj-lt"/>
                <a:ea typeface="HGS創英角ｺﾞｼｯｸUB" pitchFamily="50" charset="-128"/>
              </a:rPr>
              <a:t>2. SIP-MRG</a:t>
            </a:r>
          </a:p>
        </p:txBody>
      </p:sp>
    </p:spTree>
    <p:extLst>
      <p:ext uri="{BB962C8B-B14F-4D97-AF65-F5344CB8AC3E}">
        <p14:creationId xmlns:p14="http://schemas.microsoft.com/office/powerpoint/2010/main" val="646755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円/楕円 100"/>
          <p:cNvSpPr/>
          <p:nvPr/>
        </p:nvSpPr>
        <p:spPr>
          <a:xfrm>
            <a:off x="1223628" y="2691504"/>
            <a:ext cx="2839398" cy="944323"/>
          </a:xfrm>
          <a:prstGeom prst="ellipse">
            <a:avLst/>
          </a:prstGeom>
          <a:solidFill>
            <a:srgbClr val="DCE6F2">
              <a:alpha val="5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397762" name="Rectangle 8"/>
          <p:cNvSpPr>
            <a:spLocks noChangeArrowheads="1"/>
          </p:cNvSpPr>
          <p:nvPr/>
        </p:nvSpPr>
        <p:spPr bwMode="auto">
          <a:xfrm>
            <a:off x="863588" y="751805"/>
            <a:ext cx="62454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eaLnBrk="1" hangingPunct="1">
              <a:buSzPct val="100000"/>
            </a:pPr>
            <a:r>
              <a:rPr lang="en-US" altLang="ja-JP" sz="1400" b="1" u="none" dirty="0">
                <a:latin typeface="Arial" pitchFamily="34" charset="0"/>
                <a:sym typeface="ＭＳ Ｐゴシック" pitchFamily="50" charset="-128"/>
              </a:rPr>
              <a:t>Stronger Security for “Remote” account</a:t>
            </a:r>
          </a:p>
        </p:txBody>
      </p:sp>
      <p:sp>
        <p:nvSpPr>
          <p:cNvPr id="46" name="Rectangle 2"/>
          <p:cNvSpPr>
            <a:spLocks noChangeArrowheads="1"/>
          </p:cNvSpPr>
          <p:nvPr/>
        </p:nvSpPr>
        <p:spPr bwMode="auto">
          <a:xfrm>
            <a:off x="1691680" y="34510"/>
            <a:ext cx="7452320" cy="431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sz="2400" dirty="0">
                <a:solidFill>
                  <a:schemeClr val="bg1"/>
                </a:solidFill>
                <a:latin typeface="+mj-lt"/>
                <a:ea typeface="HGS創英角ｺﾞｼｯｸUB" pitchFamily="50" charset="-128"/>
              </a:rPr>
              <a:t>SIP-MRG</a:t>
            </a:r>
          </a:p>
        </p:txBody>
      </p:sp>
      <p:sp>
        <p:nvSpPr>
          <p:cNvPr id="48" name="Line 13"/>
          <p:cNvSpPr>
            <a:spLocks noChangeShapeType="1"/>
          </p:cNvSpPr>
          <p:nvPr/>
        </p:nvSpPr>
        <p:spPr bwMode="auto">
          <a:xfrm flipH="1">
            <a:off x="5149723" y="2344974"/>
            <a:ext cx="1046943" cy="129841"/>
          </a:xfrm>
          <a:prstGeom prst="line">
            <a:avLst/>
          </a:prstGeom>
          <a:noFill/>
          <a:ln w="2222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sp>
        <p:nvSpPr>
          <p:cNvPr id="50" name="Line 13"/>
          <p:cNvSpPr>
            <a:spLocks noChangeShapeType="1"/>
          </p:cNvSpPr>
          <p:nvPr/>
        </p:nvSpPr>
        <p:spPr bwMode="auto">
          <a:xfrm flipH="1">
            <a:off x="4002991" y="2586353"/>
            <a:ext cx="987999" cy="635763"/>
          </a:xfrm>
          <a:prstGeom prst="line">
            <a:avLst/>
          </a:prstGeom>
          <a:noFill/>
          <a:ln w="2222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sp>
        <p:nvSpPr>
          <p:cNvPr id="51" name="Line 26"/>
          <p:cNvSpPr>
            <a:spLocks noChangeShapeType="1"/>
          </p:cNvSpPr>
          <p:nvPr/>
        </p:nvSpPr>
        <p:spPr bwMode="auto">
          <a:xfrm flipH="1" flipV="1">
            <a:off x="2710504" y="2387409"/>
            <a:ext cx="5946" cy="753986"/>
          </a:xfrm>
          <a:prstGeom prst="line">
            <a:avLst/>
          </a:prstGeom>
          <a:noFill/>
          <a:ln w="222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sp>
        <p:nvSpPr>
          <p:cNvPr id="52" name="laptop"/>
          <p:cNvSpPr>
            <a:spLocks noEditPoints="1" noChangeArrowheads="1"/>
          </p:cNvSpPr>
          <p:nvPr/>
        </p:nvSpPr>
        <p:spPr bwMode="auto">
          <a:xfrm>
            <a:off x="5622500" y="3291830"/>
            <a:ext cx="959657" cy="769541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ja-JP" altLang="en-US" sz="100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53" name="Picture 4" descr="C:\Users\5131526\AppData\Local\Microsoft\Windows\Temporary Internet Files\Content.IE5\7H83G4EG\4a3b62f144b1e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831" y="3384705"/>
            <a:ext cx="362898" cy="365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430" y="3416408"/>
            <a:ext cx="436562" cy="48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6" name="グループ化 55"/>
          <p:cNvGrpSpPr/>
          <p:nvPr/>
        </p:nvGrpSpPr>
        <p:grpSpPr>
          <a:xfrm>
            <a:off x="4535996" y="2253462"/>
            <a:ext cx="938180" cy="570316"/>
            <a:chOff x="2892082" y="1515258"/>
            <a:chExt cx="938180" cy="570316"/>
          </a:xfrm>
        </p:grpSpPr>
        <p:grpSp>
          <p:nvGrpSpPr>
            <p:cNvPr id="57" name="Group 103"/>
            <p:cNvGrpSpPr>
              <a:grpSpLocks/>
            </p:cNvGrpSpPr>
            <p:nvPr/>
          </p:nvGrpSpPr>
          <p:grpSpPr bwMode="auto">
            <a:xfrm>
              <a:off x="3043767" y="1515258"/>
              <a:ext cx="651470" cy="570316"/>
              <a:chOff x="2336" y="1557"/>
              <a:chExt cx="484" cy="347"/>
            </a:xfrm>
          </p:grpSpPr>
          <p:sp>
            <p:nvSpPr>
              <p:cNvPr id="59" name="Oval 104"/>
              <p:cNvSpPr>
                <a:spLocks noChangeArrowheads="1"/>
              </p:cNvSpPr>
              <p:nvPr/>
            </p:nvSpPr>
            <p:spPr bwMode="auto">
              <a:xfrm>
                <a:off x="2336" y="1659"/>
                <a:ext cx="199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60" name="Oval 105"/>
              <p:cNvSpPr>
                <a:spLocks noChangeArrowheads="1"/>
              </p:cNvSpPr>
              <p:nvPr/>
            </p:nvSpPr>
            <p:spPr bwMode="auto">
              <a:xfrm>
                <a:off x="2421" y="1572"/>
                <a:ext cx="200" cy="15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61" name="Oval 106"/>
              <p:cNvSpPr>
                <a:spLocks noChangeArrowheads="1"/>
              </p:cNvSpPr>
              <p:nvPr/>
            </p:nvSpPr>
            <p:spPr bwMode="auto">
              <a:xfrm>
                <a:off x="2543" y="1557"/>
                <a:ext cx="200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62" name="Oval 107"/>
              <p:cNvSpPr>
                <a:spLocks noChangeArrowheads="1"/>
              </p:cNvSpPr>
              <p:nvPr/>
            </p:nvSpPr>
            <p:spPr bwMode="auto">
              <a:xfrm>
                <a:off x="2384" y="1755"/>
                <a:ext cx="200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63" name="Oval 108"/>
              <p:cNvSpPr>
                <a:spLocks noChangeArrowheads="1"/>
              </p:cNvSpPr>
              <p:nvPr/>
            </p:nvSpPr>
            <p:spPr bwMode="auto">
              <a:xfrm>
                <a:off x="2527" y="1755"/>
                <a:ext cx="199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64" name="Oval 109"/>
              <p:cNvSpPr>
                <a:spLocks noChangeArrowheads="1"/>
              </p:cNvSpPr>
              <p:nvPr/>
            </p:nvSpPr>
            <p:spPr bwMode="auto">
              <a:xfrm>
                <a:off x="2467" y="1643"/>
                <a:ext cx="200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65" name="Oval 110"/>
              <p:cNvSpPr>
                <a:spLocks noChangeArrowheads="1"/>
              </p:cNvSpPr>
              <p:nvPr/>
            </p:nvSpPr>
            <p:spPr bwMode="auto">
              <a:xfrm>
                <a:off x="2621" y="1643"/>
                <a:ext cx="199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</p:grpSp>
        <p:sp>
          <p:nvSpPr>
            <p:cNvPr id="58" name="Text Box 111"/>
            <p:cNvSpPr txBox="1">
              <a:spLocks noChangeArrowheads="1"/>
            </p:cNvSpPr>
            <p:nvPr/>
          </p:nvSpPr>
          <p:spPr bwMode="auto">
            <a:xfrm>
              <a:off x="2892082" y="1637013"/>
              <a:ext cx="9381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1pPr>
              <a:lvl2pPr marL="742950" indent="-285750"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2pPr>
              <a:lvl3pPr marL="1143000" indent="-228600"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3pPr>
              <a:lvl4pPr marL="1600200" indent="-228600"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4pPr>
              <a:lvl5pPr marL="2057400" indent="-228600"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kumimoji="0" lang="en-US" altLang="ja-JP" sz="1000" b="1" dirty="0">
                  <a:latin typeface="+mn-lt"/>
                </a:rPr>
                <a:t>Internet</a:t>
              </a:r>
            </a:p>
          </p:txBody>
        </p:sp>
      </p:grpSp>
      <p:pic>
        <p:nvPicPr>
          <p:cNvPr id="66" name="Picture 2" descr="C:\Users\5156302\AppData\Local\Microsoft\Windows\Temporary Internet Files\Content.IE5\MXRO9FII\zUdvS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95235" y="2778187"/>
            <a:ext cx="365712" cy="28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Line 13"/>
          <p:cNvSpPr>
            <a:spLocks noChangeShapeType="1"/>
          </p:cNvSpPr>
          <p:nvPr/>
        </p:nvSpPr>
        <p:spPr bwMode="auto">
          <a:xfrm flipH="1">
            <a:off x="2527032" y="3202718"/>
            <a:ext cx="1475961" cy="0"/>
          </a:xfrm>
          <a:prstGeom prst="line">
            <a:avLst/>
          </a:prstGeom>
          <a:noFill/>
          <a:ln w="2222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sp>
        <p:nvSpPr>
          <p:cNvPr id="68" name="Line 13"/>
          <p:cNvSpPr>
            <a:spLocks noChangeShapeType="1"/>
          </p:cNvSpPr>
          <p:nvPr/>
        </p:nvSpPr>
        <p:spPr bwMode="auto">
          <a:xfrm flipH="1">
            <a:off x="3417412" y="3213432"/>
            <a:ext cx="0" cy="337722"/>
          </a:xfrm>
          <a:prstGeom prst="line">
            <a:avLst/>
          </a:prstGeom>
          <a:noFill/>
          <a:ln w="2222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pic>
        <p:nvPicPr>
          <p:cNvPr id="69" name="Picture 3" descr="C:\Users\5156302\AppData\Local\Microsoft\Windows\Temporary Internet Files\Content.IE5\JCB8FRI1\186px-Router.svg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039802"/>
            <a:ext cx="435555" cy="29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31245" y="3451745"/>
            <a:ext cx="737166" cy="441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Line 26"/>
          <p:cNvSpPr>
            <a:spLocks noChangeShapeType="1"/>
          </p:cNvSpPr>
          <p:nvPr/>
        </p:nvSpPr>
        <p:spPr bwMode="auto">
          <a:xfrm flipH="1" flipV="1">
            <a:off x="2571964" y="2413394"/>
            <a:ext cx="0" cy="808723"/>
          </a:xfrm>
          <a:prstGeom prst="line">
            <a:avLst/>
          </a:prstGeom>
          <a:noFill/>
          <a:ln w="222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pic>
        <p:nvPicPr>
          <p:cNvPr id="72" name="Picture 14" descr="1U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326" y="3016582"/>
            <a:ext cx="11334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Text Box 26"/>
          <p:cNvSpPr txBox="1">
            <a:spLocks noChangeArrowheads="1"/>
          </p:cNvSpPr>
          <p:nvPr/>
        </p:nvSpPr>
        <p:spPr bwMode="auto">
          <a:xfrm>
            <a:off x="2360865" y="2275624"/>
            <a:ext cx="521054" cy="15388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 eaLnBrk="0" hangingPunct="0">
              <a:spcBef>
                <a:spcPct val="0"/>
              </a:spcBef>
            </a:pPr>
            <a:r>
              <a:rPr lang="en-US" altLang="ja-JP" sz="10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PSTN</a:t>
            </a:r>
            <a:endParaRPr lang="ja-JP" altLang="en-US" sz="1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pic>
        <p:nvPicPr>
          <p:cNvPr id="74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3195" y="2031690"/>
            <a:ext cx="737166" cy="53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Line 38"/>
          <p:cNvSpPr>
            <a:spLocks noChangeShapeType="1"/>
          </p:cNvSpPr>
          <p:nvPr/>
        </p:nvSpPr>
        <p:spPr bwMode="auto">
          <a:xfrm flipH="1" flipV="1">
            <a:off x="4359483" y="3226865"/>
            <a:ext cx="1263016" cy="312735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ja-JP" altLang="en-US" sz="1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6" name="Line 38"/>
          <p:cNvSpPr>
            <a:spLocks noChangeShapeType="1"/>
          </p:cNvSpPr>
          <p:nvPr/>
        </p:nvSpPr>
        <p:spPr bwMode="auto">
          <a:xfrm flipH="1" flipV="1">
            <a:off x="2961048" y="3226866"/>
            <a:ext cx="962880" cy="0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ja-JP" altLang="en-US" sz="1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7" name="Rectangle 71"/>
          <p:cNvSpPr>
            <a:spLocks noChangeArrowheads="1"/>
          </p:cNvSpPr>
          <p:nvPr/>
        </p:nvSpPr>
        <p:spPr bwMode="auto">
          <a:xfrm>
            <a:off x="2795601" y="3885681"/>
            <a:ext cx="1042015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eaLnBrk="1" hangingPunct="1"/>
            <a:r>
              <a:rPr lang="en-US" altLang="ja-JP" sz="1000" dirty="0">
                <a:latin typeface="+mn-lt"/>
              </a:rPr>
              <a:t>Ext 101</a:t>
            </a:r>
            <a:endParaRPr lang="ja-JP" altLang="en-US" sz="1000" dirty="0">
              <a:latin typeface="+mn-lt"/>
            </a:endParaRPr>
          </a:p>
        </p:txBody>
      </p:sp>
      <p:sp>
        <p:nvSpPr>
          <p:cNvPr id="78" name="Rectangle 71"/>
          <p:cNvSpPr>
            <a:spLocks noChangeArrowheads="1"/>
          </p:cNvSpPr>
          <p:nvPr/>
        </p:nvSpPr>
        <p:spPr bwMode="auto">
          <a:xfrm>
            <a:off x="4100710" y="3446743"/>
            <a:ext cx="1043978" cy="55399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000" dirty="0">
                <a:latin typeface="+mn-lt"/>
              </a:rPr>
              <a:t>Port Forward </a:t>
            </a:r>
          </a:p>
          <a:p>
            <a:pPr algn="l" eaLnBrk="1" hangingPunct="1"/>
            <a:r>
              <a:rPr lang="en-US" altLang="ja-JP" sz="1000" dirty="0">
                <a:latin typeface="+mn-lt"/>
              </a:rPr>
              <a:t>to PBX</a:t>
            </a:r>
            <a:endParaRPr lang="ja-JP" altLang="en-US" sz="1000" dirty="0">
              <a:latin typeface="+mn-lt"/>
            </a:endParaRPr>
          </a:p>
        </p:txBody>
      </p:sp>
      <p:sp>
        <p:nvSpPr>
          <p:cNvPr id="79" name="Rectangle 71"/>
          <p:cNvSpPr>
            <a:spLocks noChangeArrowheads="1"/>
          </p:cNvSpPr>
          <p:nvPr/>
        </p:nvSpPr>
        <p:spPr bwMode="auto">
          <a:xfrm>
            <a:off x="6582157" y="3892485"/>
            <a:ext cx="1095535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000" dirty="0">
                <a:latin typeface="+mn-lt"/>
              </a:rPr>
              <a:t>Cracker</a:t>
            </a:r>
            <a:endParaRPr lang="ja-JP" altLang="en-US" sz="1000" dirty="0">
              <a:latin typeface="+mn-lt"/>
            </a:endParaRPr>
          </a:p>
        </p:txBody>
      </p:sp>
      <p:grpSp>
        <p:nvGrpSpPr>
          <p:cNvPr id="80" name="Group 174"/>
          <p:cNvGrpSpPr>
            <a:grpSpLocks/>
          </p:cNvGrpSpPr>
          <p:nvPr/>
        </p:nvGrpSpPr>
        <p:grpSpPr bwMode="auto">
          <a:xfrm>
            <a:off x="2744345" y="3073572"/>
            <a:ext cx="315487" cy="326270"/>
            <a:chOff x="1445" y="2049"/>
            <a:chExt cx="576" cy="567"/>
          </a:xfrm>
        </p:grpSpPr>
        <p:sp>
          <p:nvSpPr>
            <p:cNvPr id="81" name="Line 172"/>
            <p:cNvSpPr>
              <a:spLocks noChangeShapeType="1"/>
            </p:cNvSpPr>
            <p:nvPr/>
          </p:nvSpPr>
          <p:spPr bwMode="auto">
            <a:xfrm flipH="1">
              <a:off x="1454" y="2058"/>
              <a:ext cx="548" cy="54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ja-JP" altLang="en-US" sz="1000" dirty="0">
                <a:latin typeface="+mn-lt"/>
              </a:endParaRPr>
            </a:p>
          </p:txBody>
        </p:sp>
        <p:sp>
          <p:nvSpPr>
            <p:cNvPr id="82" name="Line 173"/>
            <p:cNvSpPr>
              <a:spLocks noChangeShapeType="1"/>
            </p:cNvSpPr>
            <p:nvPr/>
          </p:nvSpPr>
          <p:spPr bwMode="auto">
            <a:xfrm>
              <a:off x="1445" y="2049"/>
              <a:ext cx="576" cy="567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ja-JP" altLang="en-US" sz="1000" dirty="0">
                <a:latin typeface="+mn-lt"/>
              </a:endParaRPr>
            </a:p>
          </p:txBody>
        </p:sp>
      </p:grpSp>
      <p:sp>
        <p:nvSpPr>
          <p:cNvPr id="84" name="Rectangle 71"/>
          <p:cNvSpPr>
            <a:spLocks noChangeArrowheads="1"/>
          </p:cNvSpPr>
          <p:nvPr/>
        </p:nvSpPr>
        <p:spPr bwMode="auto">
          <a:xfrm>
            <a:off x="7129924" y="3424073"/>
            <a:ext cx="1148376" cy="4001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000" dirty="0">
                <a:solidFill>
                  <a:srgbClr val="FF0000"/>
                </a:solidFill>
                <a:latin typeface="+mn-lt"/>
              </a:rPr>
              <a:t>SIP Log-in to Ext 101</a:t>
            </a:r>
            <a:endParaRPr lang="ja-JP" altLang="en-US" sz="1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6" name="Line 38"/>
          <p:cNvSpPr>
            <a:spLocks noChangeShapeType="1"/>
          </p:cNvSpPr>
          <p:nvPr/>
        </p:nvSpPr>
        <p:spPr bwMode="auto">
          <a:xfrm flipH="1" flipV="1">
            <a:off x="3945765" y="3219822"/>
            <a:ext cx="371232" cy="0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ja-JP" altLang="en-US" sz="1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7" name="Rectangle 71"/>
          <p:cNvSpPr>
            <a:spLocks noChangeArrowheads="1"/>
          </p:cNvSpPr>
          <p:nvPr/>
        </p:nvSpPr>
        <p:spPr bwMode="auto">
          <a:xfrm>
            <a:off x="6311056" y="2103698"/>
            <a:ext cx="1537308" cy="116955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000" dirty="0">
                <a:latin typeface="+mn-lt"/>
              </a:rPr>
              <a:t>Ext 102</a:t>
            </a:r>
            <a:br>
              <a:rPr lang="en-US" altLang="ja-JP" sz="1000" dirty="0">
                <a:latin typeface="+mn-lt"/>
              </a:rPr>
            </a:br>
            <a:r>
              <a:rPr lang="en-US" altLang="ja-JP" sz="1000" dirty="0">
                <a:latin typeface="+mn-lt"/>
              </a:rPr>
              <a:t>Panasonic KX-HDV</a:t>
            </a:r>
            <a:br>
              <a:rPr lang="en-US" altLang="ja-JP" sz="1000" dirty="0">
                <a:latin typeface="+mn-lt"/>
              </a:rPr>
            </a:br>
            <a:br>
              <a:rPr lang="en-US" altLang="ja-JP" sz="1000" dirty="0">
                <a:latin typeface="+mn-lt"/>
              </a:rPr>
            </a:br>
            <a:r>
              <a:rPr lang="en-US" altLang="ja-JP" sz="1000" dirty="0">
                <a:latin typeface="+mn-lt"/>
              </a:rPr>
              <a:t>Ext 103</a:t>
            </a:r>
            <a:br>
              <a:rPr lang="en-US" altLang="ja-JP" sz="1000" dirty="0">
                <a:latin typeface="+mn-lt"/>
              </a:rPr>
            </a:br>
            <a:r>
              <a:rPr lang="en-US" altLang="ja-JP" sz="1000" dirty="0">
                <a:latin typeface="+mn-lt"/>
              </a:rPr>
              <a:t>Panasonic Mobile </a:t>
            </a:r>
          </a:p>
          <a:p>
            <a:pPr algn="l" eaLnBrk="1" hangingPunct="1"/>
            <a:r>
              <a:rPr lang="en-US" altLang="ja-JP" sz="1000" dirty="0">
                <a:latin typeface="+mn-lt"/>
              </a:rPr>
              <a:t>Softphone</a:t>
            </a:r>
          </a:p>
          <a:p>
            <a:pPr algn="l" eaLnBrk="1" hangingPunct="1"/>
            <a:r>
              <a:rPr lang="en-US" altLang="ja-JP" sz="1000" dirty="0">
                <a:latin typeface="+mn-lt"/>
              </a:rPr>
              <a:t>(from NS V5.0)</a:t>
            </a:r>
            <a:endParaRPr lang="ja-JP" altLang="en-US" sz="1000" dirty="0">
              <a:latin typeface="+mn-lt"/>
            </a:endParaRPr>
          </a:p>
        </p:txBody>
      </p:sp>
      <p:grpSp>
        <p:nvGrpSpPr>
          <p:cNvPr id="43" name="グループ化 47"/>
          <p:cNvGrpSpPr>
            <a:grpSpLocks/>
          </p:cNvGrpSpPr>
          <p:nvPr/>
        </p:nvGrpSpPr>
        <p:grpSpPr bwMode="auto">
          <a:xfrm rot="1342234">
            <a:off x="5926942" y="2646660"/>
            <a:ext cx="229672" cy="532385"/>
            <a:chOff x="3898900" y="1377950"/>
            <a:chExt cx="295275" cy="554038"/>
          </a:xfrm>
        </p:grpSpPr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8900" y="1377950"/>
              <a:ext cx="295275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5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508" y="1463011"/>
              <a:ext cx="243790" cy="4267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7" name="Rectangle 71"/>
          <p:cNvSpPr>
            <a:spLocks noChangeArrowheads="1"/>
          </p:cNvSpPr>
          <p:nvPr/>
        </p:nvSpPr>
        <p:spPr bwMode="auto">
          <a:xfrm>
            <a:off x="1098096" y="1088035"/>
            <a:ext cx="701174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200" dirty="0">
                <a:latin typeface="+mj-lt"/>
                <a:cs typeface="Arial" pitchFamily="34" charset="0"/>
              </a:rPr>
              <a:t>“</a:t>
            </a:r>
            <a:r>
              <a:rPr lang="en-US" altLang="ja-JP" sz="1200" dirty="0">
                <a:solidFill>
                  <a:srgbClr val="3333FF"/>
                </a:solidFill>
                <a:latin typeface="+mj-lt"/>
                <a:cs typeface="Arial" pitchFamily="34" charset="0"/>
              </a:rPr>
              <a:t>Remote</a:t>
            </a:r>
            <a:r>
              <a:rPr lang="en-US" altLang="ja-JP" sz="1200" dirty="0">
                <a:latin typeface="+mj-lt"/>
                <a:cs typeface="Arial" pitchFamily="34" charset="0"/>
              </a:rPr>
              <a:t>” is set for SIP extension then you can select </a:t>
            </a:r>
            <a:r>
              <a:rPr lang="en-US" altLang="ja-JP" sz="1200" dirty="0">
                <a:solidFill>
                  <a:srgbClr val="0070C0"/>
                </a:solidFill>
                <a:latin typeface="+mj-lt"/>
                <a:cs typeface="Arial" pitchFamily="34" charset="0"/>
              </a:rPr>
              <a:t>“Panasonic SIP Phone only” </a:t>
            </a:r>
            <a:r>
              <a:rPr lang="en-US" altLang="ja-JP" sz="1200" dirty="0">
                <a:latin typeface="+mj-lt"/>
                <a:cs typeface="Arial" pitchFamily="34" charset="0"/>
              </a:rPr>
              <a:t>to reject other SIP terminal remote connection</a:t>
            </a:r>
            <a:r>
              <a:rPr lang="en-US" altLang="ja-JP" sz="1200" dirty="0">
                <a:solidFill>
                  <a:srgbClr val="3333FF"/>
                </a:solidFill>
                <a:latin typeface="+mj-lt"/>
                <a:cs typeface="Arial" pitchFamily="34" charset="0"/>
              </a:rPr>
              <a:t>. </a:t>
            </a:r>
          </a:p>
          <a:p>
            <a:pPr algn="l" eaLnBrk="1" hangingPunct="1"/>
            <a:endParaRPr lang="en-US" altLang="ja-JP" sz="1200" dirty="0">
              <a:solidFill>
                <a:srgbClr val="3333FF"/>
              </a:solidFill>
              <a:latin typeface="+mj-lt"/>
              <a:cs typeface="Arial" pitchFamily="34" charset="0"/>
            </a:endParaRPr>
          </a:p>
          <a:p>
            <a:pPr eaLnBrk="1" hangingPunct="1"/>
            <a:r>
              <a:rPr lang="en-US" altLang="ja-JP" sz="1200" dirty="0">
                <a:latin typeface="+mj-lt"/>
                <a:cs typeface="Arial" pitchFamily="34" charset="0"/>
              </a:rPr>
              <a:t>Other SIP phone is rejected to connect.</a:t>
            </a:r>
            <a:r>
              <a:rPr lang="ja-JP" altLang="en-US" sz="1200" dirty="0">
                <a:latin typeface="+mj-lt"/>
                <a:cs typeface="Arial" pitchFamily="34" charset="0"/>
              </a:rPr>
              <a:t> </a:t>
            </a:r>
            <a:r>
              <a:rPr lang="en-US" altLang="ja-JP" sz="1200" dirty="0">
                <a:latin typeface="+mj-lt"/>
                <a:cs typeface="Arial" pitchFamily="34" charset="0"/>
              </a:rPr>
              <a:t>Model type is recognized by PBX can be disabled by SIP extension port based programming.</a:t>
            </a:r>
            <a:endParaRPr lang="ja-JP" altLang="en-US" sz="12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49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71"/>
          <p:cNvSpPr>
            <a:spLocks noChangeArrowheads="1"/>
          </p:cNvSpPr>
          <p:nvPr/>
        </p:nvSpPr>
        <p:spPr bwMode="auto">
          <a:xfrm>
            <a:off x="927528" y="1023578"/>
            <a:ext cx="771292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200" dirty="0">
                <a:latin typeface="+mj-lt"/>
                <a:cs typeface="Arial" pitchFamily="34" charset="0"/>
              </a:rPr>
              <a:t>“</a:t>
            </a:r>
            <a:r>
              <a:rPr lang="en-US" altLang="ja-JP" sz="1200" dirty="0">
                <a:solidFill>
                  <a:srgbClr val="3333FF"/>
                </a:solidFill>
                <a:latin typeface="+mj-lt"/>
                <a:cs typeface="Arial" pitchFamily="34" charset="0"/>
              </a:rPr>
              <a:t>Local</a:t>
            </a:r>
            <a:r>
              <a:rPr lang="en-US" altLang="ja-JP" sz="1200" dirty="0">
                <a:latin typeface="+mj-lt"/>
                <a:cs typeface="Arial" pitchFamily="34" charset="0"/>
              </a:rPr>
              <a:t>” has set for SIP extension then </a:t>
            </a:r>
            <a:r>
              <a:rPr lang="en-US" altLang="ja-JP" sz="1200" dirty="0">
                <a:solidFill>
                  <a:srgbClr val="3333FF"/>
                </a:solidFill>
                <a:latin typeface="+mj-lt"/>
                <a:cs typeface="Arial" pitchFamily="34" charset="0"/>
              </a:rPr>
              <a:t>connection from remote is restricted</a:t>
            </a:r>
            <a:r>
              <a:rPr lang="en-US" altLang="ja-JP" sz="1200" dirty="0">
                <a:latin typeface="+mj-lt"/>
                <a:cs typeface="Arial" pitchFamily="34" charset="0"/>
              </a:rPr>
              <a:t>, even if SIP password is correct. </a:t>
            </a:r>
          </a:p>
          <a:p>
            <a:pPr algn="l" eaLnBrk="1" hangingPunct="1"/>
            <a:br>
              <a:rPr lang="en-US" altLang="ja-JP" sz="1200" dirty="0">
                <a:latin typeface="+mj-lt"/>
                <a:cs typeface="Arial" pitchFamily="34" charset="0"/>
              </a:rPr>
            </a:br>
            <a:r>
              <a:rPr lang="en-US" altLang="ja-JP" sz="1200" dirty="0">
                <a:latin typeface="+mj-lt"/>
                <a:cs typeface="Arial" pitchFamily="34" charset="0"/>
              </a:rPr>
              <a:t>With old firmware for </a:t>
            </a:r>
            <a:r>
              <a:rPr lang="en-US" altLang="ja-JP" sz="1200" dirty="0">
                <a:latin typeface="Arial" charset="0"/>
              </a:rPr>
              <a:t>KX-NS</a:t>
            </a:r>
            <a:br>
              <a:rPr lang="en-US" altLang="ja-JP" sz="1200" dirty="0">
                <a:latin typeface="Arial" charset="0"/>
              </a:rPr>
            </a:br>
            <a:r>
              <a:rPr lang="en-US" altLang="ja-JP" sz="1200" dirty="0">
                <a:latin typeface="Arial" charset="0"/>
              </a:rPr>
              <a:t>Connection is not restricted. Voice path does not connect correctly. </a:t>
            </a:r>
          </a:p>
          <a:p>
            <a:pPr algn="l" eaLnBrk="1" hangingPunct="1"/>
            <a:r>
              <a:rPr lang="en-US" altLang="ja-JP" sz="1200" dirty="0">
                <a:latin typeface="Arial" charset="0"/>
              </a:rPr>
              <a:t>However international call fee is required when Hacker made call at PBX.</a:t>
            </a:r>
          </a:p>
        </p:txBody>
      </p:sp>
      <p:sp>
        <p:nvSpPr>
          <p:cNvPr id="48" name="Rectangle 8"/>
          <p:cNvSpPr>
            <a:spLocks noChangeArrowheads="1"/>
          </p:cNvSpPr>
          <p:nvPr/>
        </p:nvSpPr>
        <p:spPr bwMode="auto">
          <a:xfrm>
            <a:off x="863588" y="733557"/>
            <a:ext cx="469231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eaLnBrk="1" hangingPunct="1">
              <a:buSzPct val="100000"/>
            </a:pPr>
            <a:r>
              <a:rPr lang="en-US" altLang="ja-JP" sz="1400" b="1" u="none" dirty="0">
                <a:latin typeface="Arial" pitchFamily="34" charset="0"/>
                <a:sym typeface="ＭＳ Ｐゴシック" pitchFamily="50" charset="-128"/>
              </a:rPr>
              <a:t>Stronger Security for “</a:t>
            </a:r>
            <a:r>
              <a:rPr lang="en-US" altLang="ja-JP" sz="1400" u="none" dirty="0">
                <a:latin typeface="Arial" pitchFamily="34" charset="0"/>
                <a:sym typeface="ＭＳ Ｐゴシック" pitchFamily="50" charset="-128"/>
              </a:rPr>
              <a:t>Local</a:t>
            </a:r>
            <a:r>
              <a:rPr lang="en-US" altLang="ja-JP" sz="1400" b="1" u="none" dirty="0">
                <a:latin typeface="Arial" pitchFamily="34" charset="0"/>
                <a:sym typeface="ＭＳ Ｐゴシック" pitchFamily="50" charset="-128"/>
              </a:rPr>
              <a:t>” account</a:t>
            </a:r>
          </a:p>
        </p:txBody>
      </p:sp>
      <p:sp>
        <p:nvSpPr>
          <p:cNvPr id="106" name="円/楕円 105"/>
          <p:cNvSpPr/>
          <p:nvPr/>
        </p:nvSpPr>
        <p:spPr>
          <a:xfrm>
            <a:off x="1223628" y="2691504"/>
            <a:ext cx="2839398" cy="944323"/>
          </a:xfrm>
          <a:prstGeom prst="ellipse">
            <a:avLst/>
          </a:prstGeom>
          <a:solidFill>
            <a:srgbClr val="DCE6F2">
              <a:alpha val="5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10" name="Line 13"/>
          <p:cNvSpPr>
            <a:spLocks noChangeShapeType="1"/>
          </p:cNvSpPr>
          <p:nvPr/>
        </p:nvSpPr>
        <p:spPr bwMode="auto">
          <a:xfrm flipH="1">
            <a:off x="5149723" y="2344974"/>
            <a:ext cx="1046943" cy="129841"/>
          </a:xfrm>
          <a:prstGeom prst="line">
            <a:avLst/>
          </a:prstGeom>
          <a:noFill/>
          <a:ln w="2222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sp>
        <p:nvSpPr>
          <p:cNvPr id="111" name="Line 13"/>
          <p:cNvSpPr>
            <a:spLocks noChangeShapeType="1"/>
          </p:cNvSpPr>
          <p:nvPr/>
        </p:nvSpPr>
        <p:spPr bwMode="auto">
          <a:xfrm flipH="1">
            <a:off x="4002991" y="2586353"/>
            <a:ext cx="987999" cy="635763"/>
          </a:xfrm>
          <a:prstGeom prst="line">
            <a:avLst/>
          </a:prstGeom>
          <a:noFill/>
          <a:ln w="2222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sp>
        <p:nvSpPr>
          <p:cNvPr id="113" name="Line 26"/>
          <p:cNvSpPr>
            <a:spLocks noChangeShapeType="1"/>
          </p:cNvSpPr>
          <p:nvPr/>
        </p:nvSpPr>
        <p:spPr bwMode="auto">
          <a:xfrm flipH="1" flipV="1">
            <a:off x="2710504" y="2387409"/>
            <a:ext cx="5946" cy="753986"/>
          </a:xfrm>
          <a:prstGeom prst="line">
            <a:avLst/>
          </a:prstGeom>
          <a:noFill/>
          <a:ln w="222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sp>
        <p:nvSpPr>
          <p:cNvPr id="120" name="laptop"/>
          <p:cNvSpPr>
            <a:spLocks noEditPoints="1" noChangeArrowheads="1"/>
          </p:cNvSpPr>
          <p:nvPr/>
        </p:nvSpPr>
        <p:spPr bwMode="auto">
          <a:xfrm>
            <a:off x="5622500" y="3291830"/>
            <a:ext cx="959657" cy="769541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ja-JP" altLang="en-US" sz="100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121" name="Picture 4" descr="C:\Users\5131526\AppData\Local\Microsoft\Windows\Temporary Internet Files\Content.IE5\7H83G4EG\4a3b62f144b1e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831" y="3384705"/>
            <a:ext cx="362898" cy="365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430" y="3416408"/>
            <a:ext cx="436562" cy="48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4" name="グループ化 123"/>
          <p:cNvGrpSpPr/>
          <p:nvPr/>
        </p:nvGrpSpPr>
        <p:grpSpPr>
          <a:xfrm>
            <a:off x="4535996" y="2253462"/>
            <a:ext cx="938180" cy="570316"/>
            <a:chOff x="2892082" y="1515258"/>
            <a:chExt cx="938180" cy="570316"/>
          </a:xfrm>
        </p:grpSpPr>
        <p:grpSp>
          <p:nvGrpSpPr>
            <p:cNvPr id="125" name="Group 103"/>
            <p:cNvGrpSpPr>
              <a:grpSpLocks/>
            </p:cNvGrpSpPr>
            <p:nvPr/>
          </p:nvGrpSpPr>
          <p:grpSpPr bwMode="auto">
            <a:xfrm>
              <a:off x="3043767" y="1515258"/>
              <a:ext cx="651470" cy="570316"/>
              <a:chOff x="2336" y="1557"/>
              <a:chExt cx="484" cy="347"/>
            </a:xfrm>
          </p:grpSpPr>
          <p:sp>
            <p:nvSpPr>
              <p:cNvPr id="127" name="Oval 104"/>
              <p:cNvSpPr>
                <a:spLocks noChangeArrowheads="1"/>
              </p:cNvSpPr>
              <p:nvPr/>
            </p:nvSpPr>
            <p:spPr bwMode="auto">
              <a:xfrm>
                <a:off x="2336" y="1659"/>
                <a:ext cx="199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128" name="Oval 105"/>
              <p:cNvSpPr>
                <a:spLocks noChangeArrowheads="1"/>
              </p:cNvSpPr>
              <p:nvPr/>
            </p:nvSpPr>
            <p:spPr bwMode="auto">
              <a:xfrm>
                <a:off x="2421" y="1572"/>
                <a:ext cx="200" cy="15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129" name="Oval 106"/>
              <p:cNvSpPr>
                <a:spLocks noChangeArrowheads="1"/>
              </p:cNvSpPr>
              <p:nvPr/>
            </p:nvSpPr>
            <p:spPr bwMode="auto">
              <a:xfrm>
                <a:off x="2543" y="1557"/>
                <a:ext cx="200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130" name="Oval 107"/>
              <p:cNvSpPr>
                <a:spLocks noChangeArrowheads="1"/>
              </p:cNvSpPr>
              <p:nvPr/>
            </p:nvSpPr>
            <p:spPr bwMode="auto">
              <a:xfrm>
                <a:off x="2384" y="1755"/>
                <a:ext cx="200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131" name="Oval 108"/>
              <p:cNvSpPr>
                <a:spLocks noChangeArrowheads="1"/>
              </p:cNvSpPr>
              <p:nvPr/>
            </p:nvSpPr>
            <p:spPr bwMode="auto">
              <a:xfrm>
                <a:off x="2527" y="1755"/>
                <a:ext cx="199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132" name="Oval 109"/>
              <p:cNvSpPr>
                <a:spLocks noChangeArrowheads="1"/>
              </p:cNvSpPr>
              <p:nvPr/>
            </p:nvSpPr>
            <p:spPr bwMode="auto">
              <a:xfrm>
                <a:off x="2467" y="1643"/>
                <a:ext cx="200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  <p:sp>
            <p:nvSpPr>
              <p:cNvPr id="133" name="Oval 110"/>
              <p:cNvSpPr>
                <a:spLocks noChangeArrowheads="1"/>
              </p:cNvSpPr>
              <p:nvPr/>
            </p:nvSpPr>
            <p:spPr bwMode="auto">
              <a:xfrm>
                <a:off x="2621" y="1643"/>
                <a:ext cx="199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ja-JP" altLang="en-US" sz="1000" dirty="0">
                  <a:latin typeface="+mn-lt"/>
                </a:endParaRPr>
              </a:p>
            </p:txBody>
          </p:sp>
        </p:grpSp>
        <p:sp>
          <p:nvSpPr>
            <p:cNvPr id="126" name="Text Box 111"/>
            <p:cNvSpPr txBox="1">
              <a:spLocks noChangeArrowheads="1"/>
            </p:cNvSpPr>
            <p:nvPr/>
          </p:nvSpPr>
          <p:spPr bwMode="auto">
            <a:xfrm>
              <a:off x="2892082" y="1637013"/>
              <a:ext cx="9381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1pPr>
              <a:lvl2pPr marL="742950" indent="-285750"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2pPr>
              <a:lvl3pPr marL="1143000" indent="-228600"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3pPr>
              <a:lvl4pPr marL="1600200" indent="-228600"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4pPr>
              <a:lvl5pPr marL="2057400" indent="-228600" eaLnBrk="0" hangingPunct="0"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kumimoji="0" lang="en-US" altLang="ja-JP" sz="1000" b="1" dirty="0">
                  <a:latin typeface="+mn-lt"/>
                </a:rPr>
                <a:t>Internet</a:t>
              </a:r>
            </a:p>
          </p:txBody>
        </p:sp>
      </p:grpSp>
      <p:pic>
        <p:nvPicPr>
          <p:cNvPr id="134" name="Picture 2" descr="C:\Users\5156302\AppData\Local\Microsoft\Windows\Temporary Internet Files\Content.IE5\MXRO9FII\zUdvS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95235" y="2778187"/>
            <a:ext cx="365712" cy="28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" name="Line 13"/>
          <p:cNvSpPr>
            <a:spLocks noChangeShapeType="1"/>
          </p:cNvSpPr>
          <p:nvPr/>
        </p:nvSpPr>
        <p:spPr bwMode="auto">
          <a:xfrm flipH="1">
            <a:off x="2527032" y="3202718"/>
            <a:ext cx="1475961" cy="0"/>
          </a:xfrm>
          <a:prstGeom prst="line">
            <a:avLst/>
          </a:prstGeom>
          <a:noFill/>
          <a:ln w="2222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sp>
        <p:nvSpPr>
          <p:cNvPr id="136" name="Line 13"/>
          <p:cNvSpPr>
            <a:spLocks noChangeShapeType="1"/>
          </p:cNvSpPr>
          <p:nvPr/>
        </p:nvSpPr>
        <p:spPr bwMode="auto">
          <a:xfrm flipH="1">
            <a:off x="3417412" y="3213432"/>
            <a:ext cx="0" cy="337722"/>
          </a:xfrm>
          <a:prstGeom prst="line">
            <a:avLst/>
          </a:prstGeom>
          <a:noFill/>
          <a:ln w="2222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pic>
        <p:nvPicPr>
          <p:cNvPr id="137" name="Picture 3" descr="C:\Users\5156302\AppData\Local\Microsoft\Windows\Temporary Internet Files\Content.IE5\JCB8FRI1\186px-Router.svg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039802"/>
            <a:ext cx="435555" cy="29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31245" y="3451745"/>
            <a:ext cx="737166" cy="441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9" name="Line 26"/>
          <p:cNvSpPr>
            <a:spLocks noChangeShapeType="1"/>
          </p:cNvSpPr>
          <p:nvPr/>
        </p:nvSpPr>
        <p:spPr bwMode="auto">
          <a:xfrm flipH="1" flipV="1">
            <a:off x="2571964" y="2413394"/>
            <a:ext cx="0" cy="808723"/>
          </a:xfrm>
          <a:prstGeom prst="line">
            <a:avLst/>
          </a:prstGeom>
          <a:noFill/>
          <a:ln w="222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ja-JP" altLang="en-US" sz="1000" dirty="0">
              <a:latin typeface="+mn-lt"/>
            </a:endParaRPr>
          </a:p>
        </p:txBody>
      </p:sp>
      <p:pic>
        <p:nvPicPr>
          <p:cNvPr id="140" name="Picture 14" descr="1U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326" y="3016582"/>
            <a:ext cx="11334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1" name="Text Box 26"/>
          <p:cNvSpPr txBox="1">
            <a:spLocks noChangeArrowheads="1"/>
          </p:cNvSpPr>
          <p:nvPr/>
        </p:nvSpPr>
        <p:spPr bwMode="auto">
          <a:xfrm>
            <a:off x="2360865" y="2275624"/>
            <a:ext cx="521054" cy="15388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 eaLnBrk="0" hangingPunct="0">
              <a:spcBef>
                <a:spcPct val="0"/>
              </a:spcBef>
            </a:pPr>
            <a:r>
              <a:rPr lang="en-US" altLang="ja-JP" sz="10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PSTN</a:t>
            </a:r>
            <a:endParaRPr lang="ja-JP" altLang="en-US" sz="1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pic>
        <p:nvPicPr>
          <p:cNvPr id="142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3195" y="2129194"/>
            <a:ext cx="737166" cy="441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" name="Line 38"/>
          <p:cNvSpPr>
            <a:spLocks noChangeShapeType="1"/>
          </p:cNvSpPr>
          <p:nvPr/>
        </p:nvSpPr>
        <p:spPr bwMode="auto">
          <a:xfrm flipH="1" flipV="1">
            <a:off x="4359483" y="3226865"/>
            <a:ext cx="1263016" cy="312735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ja-JP" altLang="en-US" sz="1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44" name="Line 38"/>
          <p:cNvSpPr>
            <a:spLocks noChangeShapeType="1"/>
          </p:cNvSpPr>
          <p:nvPr/>
        </p:nvSpPr>
        <p:spPr bwMode="auto">
          <a:xfrm flipH="1" flipV="1">
            <a:off x="2961048" y="3226866"/>
            <a:ext cx="962880" cy="0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ja-JP" altLang="en-US" sz="1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45" name="Rectangle 71"/>
          <p:cNvSpPr>
            <a:spLocks noChangeArrowheads="1"/>
          </p:cNvSpPr>
          <p:nvPr/>
        </p:nvSpPr>
        <p:spPr bwMode="auto">
          <a:xfrm>
            <a:off x="2795601" y="3885681"/>
            <a:ext cx="1042015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eaLnBrk="1" hangingPunct="1"/>
            <a:r>
              <a:rPr lang="en-US" altLang="ja-JP" sz="1000" dirty="0">
                <a:latin typeface="+mn-lt"/>
              </a:rPr>
              <a:t>Ext 101</a:t>
            </a:r>
            <a:endParaRPr lang="ja-JP" altLang="en-US" sz="1000" dirty="0">
              <a:latin typeface="+mn-lt"/>
            </a:endParaRPr>
          </a:p>
        </p:txBody>
      </p:sp>
      <p:sp>
        <p:nvSpPr>
          <p:cNvPr id="146" name="Rectangle 71"/>
          <p:cNvSpPr>
            <a:spLocks noChangeArrowheads="1"/>
          </p:cNvSpPr>
          <p:nvPr/>
        </p:nvSpPr>
        <p:spPr bwMode="auto">
          <a:xfrm>
            <a:off x="4100710" y="3446743"/>
            <a:ext cx="1043978" cy="55399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000" dirty="0">
                <a:latin typeface="+mn-lt"/>
              </a:rPr>
              <a:t>Port Forward </a:t>
            </a:r>
          </a:p>
          <a:p>
            <a:pPr algn="l" eaLnBrk="1" hangingPunct="1"/>
            <a:r>
              <a:rPr lang="en-US" altLang="ja-JP" sz="1000" dirty="0">
                <a:latin typeface="+mn-lt"/>
              </a:rPr>
              <a:t>to PBX</a:t>
            </a:r>
            <a:endParaRPr lang="ja-JP" altLang="en-US" sz="1000" dirty="0">
              <a:latin typeface="+mn-lt"/>
            </a:endParaRPr>
          </a:p>
        </p:txBody>
      </p:sp>
      <p:sp>
        <p:nvSpPr>
          <p:cNvPr id="147" name="Rectangle 71"/>
          <p:cNvSpPr>
            <a:spLocks noChangeArrowheads="1"/>
          </p:cNvSpPr>
          <p:nvPr/>
        </p:nvSpPr>
        <p:spPr bwMode="auto">
          <a:xfrm>
            <a:off x="6582157" y="3892485"/>
            <a:ext cx="1095535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000" dirty="0">
                <a:latin typeface="+mn-lt"/>
              </a:rPr>
              <a:t>Cracker</a:t>
            </a:r>
            <a:endParaRPr lang="ja-JP" altLang="en-US" sz="1000" dirty="0">
              <a:latin typeface="+mn-lt"/>
            </a:endParaRPr>
          </a:p>
        </p:txBody>
      </p:sp>
      <p:grpSp>
        <p:nvGrpSpPr>
          <p:cNvPr id="148" name="Group 174"/>
          <p:cNvGrpSpPr>
            <a:grpSpLocks/>
          </p:cNvGrpSpPr>
          <p:nvPr/>
        </p:nvGrpSpPr>
        <p:grpSpPr bwMode="auto">
          <a:xfrm>
            <a:off x="2744345" y="3073572"/>
            <a:ext cx="315487" cy="326270"/>
            <a:chOff x="1445" y="2049"/>
            <a:chExt cx="576" cy="567"/>
          </a:xfrm>
        </p:grpSpPr>
        <p:sp>
          <p:nvSpPr>
            <p:cNvPr id="149" name="Line 172"/>
            <p:cNvSpPr>
              <a:spLocks noChangeShapeType="1"/>
            </p:cNvSpPr>
            <p:nvPr/>
          </p:nvSpPr>
          <p:spPr bwMode="auto">
            <a:xfrm flipH="1">
              <a:off x="1454" y="2058"/>
              <a:ext cx="548" cy="54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ja-JP" altLang="en-US" sz="1000" dirty="0">
                <a:latin typeface="+mn-lt"/>
              </a:endParaRPr>
            </a:p>
          </p:txBody>
        </p:sp>
        <p:sp>
          <p:nvSpPr>
            <p:cNvPr id="150" name="Line 173"/>
            <p:cNvSpPr>
              <a:spLocks noChangeShapeType="1"/>
            </p:cNvSpPr>
            <p:nvPr/>
          </p:nvSpPr>
          <p:spPr bwMode="auto">
            <a:xfrm>
              <a:off x="1445" y="2049"/>
              <a:ext cx="576" cy="567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ja-JP" altLang="en-US" sz="1000" dirty="0">
                <a:latin typeface="+mn-lt"/>
              </a:endParaRPr>
            </a:p>
          </p:txBody>
        </p:sp>
      </p:grpSp>
      <p:sp>
        <p:nvSpPr>
          <p:cNvPr id="151" name="Rectangle 71"/>
          <p:cNvSpPr>
            <a:spLocks noChangeArrowheads="1"/>
          </p:cNvSpPr>
          <p:nvPr/>
        </p:nvSpPr>
        <p:spPr bwMode="auto">
          <a:xfrm>
            <a:off x="7129924" y="3424073"/>
            <a:ext cx="1148376" cy="4001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000" dirty="0">
                <a:solidFill>
                  <a:srgbClr val="FF0000"/>
                </a:solidFill>
                <a:latin typeface="+mn-lt"/>
              </a:rPr>
              <a:t>SIP Log-in to Ext 101</a:t>
            </a:r>
            <a:endParaRPr lang="ja-JP" altLang="en-US" sz="1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2" name="Line 38"/>
          <p:cNvSpPr>
            <a:spLocks noChangeShapeType="1"/>
          </p:cNvSpPr>
          <p:nvPr/>
        </p:nvSpPr>
        <p:spPr bwMode="auto">
          <a:xfrm flipH="1" flipV="1">
            <a:off x="3945765" y="3219822"/>
            <a:ext cx="371232" cy="0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ja-JP" altLang="en-US" sz="1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3" name="Rectangle 2"/>
          <p:cNvSpPr>
            <a:spLocks noChangeArrowheads="1"/>
          </p:cNvSpPr>
          <p:nvPr/>
        </p:nvSpPr>
        <p:spPr bwMode="auto">
          <a:xfrm>
            <a:off x="1691680" y="34510"/>
            <a:ext cx="7452320" cy="431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sz="2400" dirty="0">
                <a:solidFill>
                  <a:schemeClr val="bg1"/>
                </a:solidFill>
                <a:latin typeface="+mj-lt"/>
                <a:ea typeface="HGS創英角ｺﾞｼｯｸUB" pitchFamily="50" charset="-128"/>
              </a:rPr>
              <a:t>SIP-MRG</a:t>
            </a:r>
          </a:p>
        </p:txBody>
      </p:sp>
      <p:sp>
        <p:nvSpPr>
          <p:cNvPr id="44" name="Rectangle 71"/>
          <p:cNvSpPr>
            <a:spLocks noChangeArrowheads="1"/>
          </p:cNvSpPr>
          <p:nvPr/>
        </p:nvSpPr>
        <p:spPr bwMode="auto">
          <a:xfrm>
            <a:off x="6311056" y="2122279"/>
            <a:ext cx="1537308" cy="116955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l" eaLnBrk="1" hangingPunct="1"/>
            <a:r>
              <a:rPr lang="en-US" altLang="ja-JP" sz="1000" dirty="0">
                <a:latin typeface="+mn-lt"/>
              </a:rPr>
              <a:t>Ext 102</a:t>
            </a:r>
            <a:br>
              <a:rPr lang="en-US" altLang="ja-JP" sz="1000" dirty="0">
                <a:latin typeface="+mn-lt"/>
              </a:rPr>
            </a:br>
            <a:r>
              <a:rPr lang="en-US" altLang="ja-JP" sz="1000" dirty="0">
                <a:latin typeface="+mn-lt"/>
              </a:rPr>
              <a:t>Panasonic KX-HDV</a:t>
            </a:r>
            <a:br>
              <a:rPr lang="en-US" altLang="ja-JP" sz="1000" dirty="0">
                <a:latin typeface="+mn-lt"/>
              </a:rPr>
            </a:br>
            <a:br>
              <a:rPr lang="en-US" altLang="ja-JP" sz="1000" dirty="0">
                <a:latin typeface="+mn-lt"/>
              </a:rPr>
            </a:br>
            <a:r>
              <a:rPr lang="en-US" altLang="ja-JP" sz="1000" dirty="0">
                <a:latin typeface="+mn-lt"/>
              </a:rPr>
              <a:t>Ext 103</a:t>
            </a:r>
            <a:br>
              <a:rPr lang="en-US" altLang="ja-JP" sz="1000" dirty="0">
                <a:latin typeface="+mn-lt"/>
              </a:rPr>
            </a:br>
            <a:r>
              <a:rPr lang="en-US" altLang="ja-JP" sz="1000" dirty="0">
                <a:latin typeface="+mn-lt"/>
              </a:rPr>
              <a:t>Panasonic Mobile </a:t>
            </a:r>
          </a:p>
          <a:p>
            <a:pPr algn="l" eaLnBrk="1" hangingPunct="1"/>
            <a:r>
              <a:rPr lang="en-US" altLang="ja-JP" sz="1000" dirty="0">
                <a:latin typeface="+mn-lt"/>
              </a:rPr>
              <a:t>Softphone</a:t>
            </a:r>
          </a:p>
          <a:p>
            <a:pPr algn="l" eaLnBrk="1" hangingPunct="1"/>
            <a:r>
              <a:rPr lang="en-US" altLang="ja-JP" sz="1000" dirty="0">
                <a:latin typeface="+mn-lt"/>
              </a:rPr>
              <a:t>(from NS V5.0)</a:t>
            </a:r>
            <a:endParaRPr lang="ja-JP" altLang="en-US" sz="1000" dirty="0">
              <a:latin typeface="+mn-lt"/>
            </a:endParaRPr>
          </a:p>
        </p:txBody>
      </p:sp>
      <p:grpSp>
        <p:nvGrpSpPr>
          <p:cNvPr id="45" name="グループ化 47"/>
          <p:cNvGrpSpPr>
            <a:grpSpLocks/>
          </p:cNvGrpSpPr>
          <p:nvPr/>
        </p:nvGrpSpPr>
        <p:grpSpPr bwMode="auto">
          <a:xfrm rot="1342234">
            <a:off x="5926942" y="2646660"/>
            <a:ext cx="229672" cy="532385"/>
            <a:chOff x="3898900" y="1377950"/>
            <a:chExt cx="295275" cy="554038"/>
          </a:xfrm>
        </p:grpSpPr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8900" y="1377950"/>
              <a:ext cx="295275" cy="55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5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508" y="1463011"/>
              <a:ext cx="243790" cy="4267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1950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863588" y="733557"/>
            <a:ext cx="469231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spcBef>
                <a:spcPct val="0"/>
              </a:spcBef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eaLnBrk="1" hangingPunct="1">
              <a:buSzPct val="100000"/>
            </a:pPr>
            <a:r>
              <a:rPr lang="en-US" altLang="ja-JP" sz="1400" b="1" u="none" dirty="0">
                <a:latin typeface="Arial" pitchFamily="34" charset="0"/>
                <a:sym typeface="ＭＳ Ｐゴシック" pitchFamily="50" charset="-128"/>
              </a:rPr>
              <a:t>Stronger Security for “Remote” account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91680" y="34510"/>
            <a:ext cx="7452320" cy="431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sz="2400" dirty="0">
                <a:solidFill>
                  <a:schemeClr val="bg1"/>
                </a:solidFill>
                <a:latin typeface="+mj-lt"/>
                <a:ea typeface="HGS創英角ｺﾞｼｯｸUB" pitchFamily="50" charset="-128"/>
              </a:rPr>
              <a:t>SIP-MRG</a:t>
            </a:r>
          </a:p>
        </p:txBody>
      </p:sp>
      <p:sp>
        <p:nvSpPr>
          <p:cNvPr id="4" name="正方形/長方形 3"/>
          <p:cNvSpPr/>
          <p:nvPr/>
        </p:nvSpPr>
        <p:spPr>
          <a:xfrm>
            <a:off x="983906" y="1239602"/>
            <a:ext cx="7152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1200" dirty="0">
                <a:cs typeface="Arial" pitchFamily="34" charset="0"/>
              </a:rPr>
              <a:t>Following IP address is treated as Local regardless of class for IP address of PBX.</a:t>
            </a:r>
            <a:br>
              <a:rPr lang="en-US" altLang="ja-JP" sz="1200" dirty="0">
                <a:cs typeface="Arial" pitchFamily="34" charset="0"/>
              </a:rPr>
            </a:br>
            <a:r>
              <a:rPr lang="en-US" altLang="ja-JP" sz="1200" dirty="0">
                <a:cs typeface="Arial" pitchFamily="34" charset="0"/>
              </a:rPr>
              <a:t> </a:t>
            </a:r>
            <a:r>
              <a:rPr lang="en-US" altLang="ja-JP" sz="1200" dirty="0"/>
              <a:t>10.0.0.0 - 10.255.255.255 (Class A)</a:t>
            </a:r>
            <a:br>
              <a:rPr lang="en-US" altLang="ja-JP" sz="1200" dirty="0"/>
            </a:br>
            <a:r>
              <a:rPr lang="en-US" altLang="ja-JP" sz="1200" dirty="0"/>
              <a:t> 172.16.0.0 - 172.31.255.255 (Class B)</a:t>
            </a:r>
            <a:br>
              <a:rPr lang="en-US" altLang="ja-JP" sz="1200" dirty="0"/>
            </a:br>
            <a:r>
              <a:rPr lang="en-US" altLang="ja-JP" sz="1200" dirty="0"/>
              <a:t> 192.168.0.0 - 192.168.255.255 (Class C)</a:t>
            </a:r>
          </a:p>
          <a:p>
            <a:endParaRPr lang="en-US" altLang="ja-JP" sz="1200" dirty="0">
              <a:cs typeface="Arial" pitchFamily="34" charset="0"/>
            </a:endParaRPr>
          </a:p>
          <a:p>
            <a:r>
              <a:rPr lang="en-US" altLang="ja-JP" sz="1200" dirty="0">
                <a:cs typeface="Arial" pitchFamily="34" charset="0"/>
              </a:rPr>
              <a:t>PBX define location of phone by IP address.</a:t>
            </a:r>
            <a:endParaRPr lang="ja-JP" altLang="en-US" sz="12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250619"/>
      </p:ext>
    </p:extLst>
  </p:cSld>
  <p:clrMapOvr>
    <a:masterClrMapping/>
  </p:clrMapOvr>
</p:sld>
</file>

<file path=ppt/theme/theme1.xml><?xml version="1.0" encoding="utf-8"?>
<a:theme xmlns:a="http://schemas.openxmlformats.org/drawingml/2006/main" name="デザインの設定">
  <a:themeElements>
    <a:clrScheme name="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デザインの設定">
  <a:themeElements>
    <a:clrScheme name="2_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2_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デザインの設定">
  <a:themeElements>
    <a:clrScheme name="3_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3_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デザインの設定">
  <a:themeElements>
    <a:clrScheme name="4_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4_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デザインの設定">
  <a:themeElements>
    <a:clrScheme name="3_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3_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デザインの設定">
  <a:themeElements>
    <a:clrScheme name="2_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2_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デザインの設定">
  <a:themeElements>
    <a:clrScheme name="3_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3_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デザインの設定">
  <a:themeElements>
    <a:clrScheme name="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0_デザインの設定">
  <a:themeElements>
    <a:clrScheme name="3_デザインの設定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デザインの設定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8100" cap="flat" cmpd="sng" algn="ctr">
          <a:solidFill>
            <a:srgbClr val="0000FF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0000FF"/>
          </a:solidFill>
          <a:prstDash val="sysDot"/>
          <a:round/>
          <a:headEnd type="none" w="med" len="med"/>
          <a:tailEnd type="triangle" w="med" len="med"/>
        </a:ln>
        <a:effectLst>
          <a:prstShdw prst="shdw17" dist="17961" dir="2700000">
            <a:srgbClr val="0000FF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sz="16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3_デザインの設定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デザインの設定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デザインの設定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56636</TotalTime>
  <Words>249</Words>
  <Application>Microsoft Office PowerPoint</Application>
  <PresentationFormat>Экран (16:9)</PresentationFormat>
  <Paragraphs>38</Paragraphs>
  <Slides>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9</vt:i4>
      </vt:variant>
      <vt:variant>
        <vt:lpstr>Заголовки слайдов</vt:lpstr>
      </vt:variant>
      <vt:variant>
        <vt:i4>4</vt:i4>
      </vt:variant>
    </vt:vector>
  </HeadingPairs>
  <TitlesOfParts>
    <vt:vector size="17" baseType="lpstr">
      <vt:lpstr>Meiryo UI</vt:lpstr>
      <vt:lpstr>ＭＳ Ｐゴシック</vt:lpstr>
      <vt:lpstr>Arial</vt:lpstr>
      <vt:lpstr>ArialMT</vt:lpstr>
      <vt:lpstr>デザインの設定</vt:lpstr>
      <vt:lpstr>2_デザインの設定</vt:lpstr>
      <vt:lpstr>3_デザインの設定</vt:lpstr>
      <vt:lpstr>4_デザインの設定</vt:lpstr>
      <vt:lpstr>5_デザインの設定</vt:lpstr>
      <vt:lpstr>6_デザインの設定</vt:lpstr>
      <vt:lpstr>7_デザインの設定</vt:lpstr>
      <vt:lpstr>1_デザインの設定</vt:lpstr>
      <vt:lpstr>10_デザインの設定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パナソニック株式会社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欧州会議の目的、アウトプットに関して</dc:title>
  <dc:creator>全社標準ＰＣ</dc:creator>
  <cp:lastModifiedBy>Letov, Kirill</cp:lastModifiedBy>
  <cp:revision>849</cp:revision>
  <cp:lastPrinted>2015-03-12T01:35:36Z</cp:lastPrinted>
  <dcterms:created xsi:type="dcterms:W3CDTF">2011-06-24T00:24:07Z</dcterms:created>
  <dcterms:modified xsi:type="dcterms:W3CDTF">2024-04-16T11:29:19Z</dcterms:modified>
</cp:coreProperties>
</file>